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61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rita Buri Bold" panose="020B0604020202020204" charset="-127"/>
      <p:regular r:id="rId11"/>
    </p:embeddedFont>
    <p:embeddedFont>
      <p:font typeface="Aileron Regular" panose="020B0604020202020204" charset="0"/>
      <p:regular r:id="rId12"/>
    </p:embeddedFont>
    <p:embeddedFont>
      <p:font typeface="Aileron Regular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rebri" panose="020B0604020202020204" charset="0"/>
      <p:regular r:id="rId18"/>
    </p:embeddedFont>
    <p:embeddedFont>
      <p:font typeface="Cerebri Bold" panose="020B0604020202020204" charset="0"/>
      <p:regular r:id="rId19"/>
    </p:embeddedFont>
    <p:embeddedFont>
      <p:font typeface="Muli Extra Light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22441-D771-4FB6-AC4D-DB607B9A776C}" v="1" dt="2021-11-16T03:22:50.771"/>
    <p1510:client id="{19D17049-9C5E-434C-B849-E209F91765B3}" v="93" dt="2021-11-16T02:58:14.627"/>
    <p1510:client id="{449FB930-C186-4B83-8C99-96686AA4725E}" v="32" dt="2021-11-16T04:03:07.521"/>
    <p1510:client id="{9A099D31-5EA6-4BA7-96FF-693FD4B2420B}" v="1" dt="2021-11-16T03:22:33.586"/>
    <p1510:client id="{A7961EF3-5ACD-47E4-9F2B-5EEE5DFAAE43}" v="63" dt="2021-11-16T03:23:58.326"/>
    <p1510:client id="{B5382BFC-C46E-41AA-9AD8-DB1B347673C7}" v="90" dt="2021-11-16T04:09:44.849"/>
    <p1510:client id="{C8340D12-75BD-422E-B7B1-389CE17F0555}" v="27" dt="2021-11-16T03:38:52.232"/>
    <p1510:client id="{FA3A0732-4C17-4F98-BA94-CF186BBC298E}" v="45" dt="2021-11-16T02:42:52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02A22441-D771-4FB6-AC4D-DB607B9A776C}"/>
    <pc:docChg chg="sldOrd">
      <pc:chgData name="" userId="" providerId="" clId="Web-{02A22441-D771-4FB6-AC4D-DB607B9A776C}" dt="2021-11-16T03:22:50.771" v="0"/>
      <pc:docMkLst>
        <pc:docMk/>
      </pc:docMkLst>
      <pc:sldChg chg="ord">
        <pc:chgData name="" userId="" providerId="" clId="Web-{02A22441-D771-4FB6-AC4D-DB607B9A776C}" dt="2021-11-16T03:22:50.771" v="0"/>
        <pc:sldMkLst>
          <pc:docMk/>
          <pc:sldMk cId="3608200388" sldId="261"/>
        </pc:sldMkLst>
      </pc:sldChg>
    </pc:docChg>
  </pc:docChgLst>
  <pc:docChgLst>
    <pc:chgData name="RAKSHITH RACHENAHALLI BETTEGOWDA" userId="S::rbettegowda@deakin.edu.au::aaa9794b-75f8-4ce4-9544-e46fb5c25c6d" providerId="AD" clId="Web-{FA3A0732-4C17-4F98-BA94-CF186BBC298E}"/>
    <pc:docChg chg="modSld">
      <pc:chgData name="RAKSHITH RACHENAHALLI BETTEGOWDA" userId="S::rbettegowda@deakin.edu.au::aaa9794b-75f8-4ce4-9544-e46fb5c25c6d" providerId="AD" clId="Web-{FA3A0732-4C17-4F98-BA94-CF186BBC298E}" dt="2021-11-16T02:42:52.104" v="44" actId="1076"/>
      <pc:docMkLst>
        <pc:docMk/>
      </pc:docMkLst>
      <pc:sldChg chg="delSp modSp">
        <pc:chgData name="RAKSHITH RACHENAHALLI BETTEGOWDA" userId="S::rbettegowda@deakin.edu.au::aaa9794b-75f8-4ce4-9544-e46fb5c25c6d" providerId="AD" clId="Web-{FA3A0732-4C17-4F98-BA94-CF186BBC298E}" dt="2021-11-16T02:41:25.134" v="26" actId="1076"/>
        <pc:sldMkLst>
          <pc:docMk/>
          <pc:sldMk cId="0" sldId="256"/>
        </pc:sldMkLst>
        <pc:grpChg chg="del">
          <ac:chgData name="RAKSHITH RACHENAHALLI BETTEGOWDA" userId="S::rbettegowda@deakin.edu.au::aaa9794b-75f8-4ce4-9544-e46fb5c25c6d" providerId="AD" clId="Web-{FA3A0732-4C17-4F98-BA94-CF186BBC298E}" dt="2021-11-16T02:39:12.726" v="1"/>
          <ac:grpSpMkLst>
            <pc:docMk/>
            <pc:sldMk cId="0" sldId="256"/>
            <ac:grpSpMk id="2" creationId="{00000000-0000-0000-0000-000000000000}"/>
          </ac:grpSpMkLst>
        </pc:grpChg>
        <pc:picChg chg="del mod topLvl">
          <ac:chgData name="RAKSHITH RACHENAHALLI BETTEGOWDA" userId="S::rbettegowda@deakin.edu.au::aaa9794b-75f8-4ce4-9544-e46fb5c25c6d" providerId="AD" clId="Web-{FA3A0732-4C17-4F98-BA94-CF186BBC298E}" dt="2021-11-16T02:39:12.726" v="1"/>
          <ac:picMkLst>
            <pc:docMk/>
            <pc:sldMk cId="0" sldId="256"/>
            <ac:picMk id="3" creationId="{00000000-0000-0000-0000-000000000000}"/>
          </ac:picMkLst>
        </pc:picChg>
        <pc:picChg chg="mod topLvl">
          <ac:chgData name="RAKSHITH RACHENAHALLI BETTEGOWDA" userId="S::rbettegowda@deakin.edu.au::aaa9794b-75f8-4ce4-9544-e46fb5c25c6d" providerId="AD" clId="Web-{FA3A0732-4C17-4F98-BA94-CF186BBC298E}" dt="2021-11-16T02:41:25.134" v="26" actId="1076"/>
          <ac:picMkLst>
            <pc:docMk/>
            <pc:sldMk cId="0" sldId="256"/>
            <ac:picMk id="4" creationId="{00000000-0000-0000-0000-000000000000}"/>
          </ac:picMkLst>
        </pc:picChg>
      </pc:sldChg>
      <pc:sldChg chg="delSp modSp">
        <pc:chgData name="RAKSHITH RACHENAHALLI BETTEGOWDA" userId="S::rbettegowda@deakin.edu.au::aaa9794b-75f8-4ce4-9544-e46fb5c25c6d" providerId="AD" clId="Web-{FA3A0732-4C17-4F98-BA94-CF186BBC298E}" dt="2021-11-16T02:42:52.104" v="44" actId="1076"/>
        <pc:sldMkLst>
          <pc:docMk/>
          <pc:sldMk cId="0" sldId="257"/>
        </pc:sldMkLst>
        <pc:spChg chg="mod">
          <ac:chgData name="RAKSHITH RACHENAHALLI BETTEGOWDA" userId="S::rbettegowda@deakin.edu.au::aaa9794b-75f8-4ce4-9544-e46fb5c25c6d" providerId="AD" clId="Web-{FA3A0732-4C17-4F98-BA94-CF186BBC298E}" dt="2021-11-16T02:39:33.867" v="2" actId="1076"/>
          <ac:spMkLst>
            <pc:docMk/>
            <pc:sldMk cId="0" sldId="257"/>
            <ac:spMk id="17" creationId="{00000000-0000-0000-0000-000000000000}"/>
          </ac:spMkLst>
        </pc:spChg>
        <pc:grpChg chg="del">
          <ac:chgData name="RAKSHITH RACHENAHALLI BETTEGOWDA" userId="S::rbettegowda@deakin.edu.au::aaa9794b-75f8-4ce4-9544-e46fb5c25c6d" providerId="AD" clId="Web-{FA3A0732-4C17-4F98-BA94-CF186BBC298E}" dt="2021-11-16T02:41:02.290" v="21"/>
          <ac:grpSpMkLst>
            <pc:docMk/>
            <pc:sldMk cId="0" sldId="257"/>
            <ac:grpSpMk id="30" creationId="{00000000-0000-0000-0000-000000000000}"/>
          </ac:grpSpMkLst>
        </pc:grpChg>
        <pc:picChg chg="mod">
          <ac:chgData name="RAKSHITH RACHENAHALLI BETTEGOWDA" userId="S::rbettegowda@deakin.edu.au::aaa9794b-75f8-4ce4-9544-e46fb5c25c6d" providerId="AD" clId="Web-{FA3A0732-4C17-4F98-BA94-CF186BBC298E}" dt="2021-11-16T02:42:52.104" v="44" actId="1076"/>
          <ac:picMkLst>
            <pc:docMk/>
            <pc:sldMk cId="0" sldId="257"/>
            <ac:picMk id="2" creationId="{00000000-0000-0000-0000-000000000000}"/>
          </ac:picMkLst>
        </pc:picChg>
        <pc:picChg chg="topLvl">
          <ac:chgData name="RAKSHITH RACHENAHALLI BETTEGOWDA" userId="S::rbettegowda@deakin.edu.au::aaa9794b-75f8-4ce4-9544-e46fb5c25c6d" providerId="AD" clId="Web-{FA3A0732-4C17-4F98-BA94-CF186BBC298E}" dt="2021-11-16T02:41:02.290" v="21"/>
          <ac:picMkLst>
            <pc:docMk/>
            <pc:sldMk cId="0" sldId="257"/>
            <ac:picMk id="31" creationId="{00000000-0000-0000-0000-000000000000}"/>
          </ac:picMkLst>
        </pc:picChg>
        <pc:picChg chg="del topLvl">
          <ac:chgData name="RAKSHITH RACHENAHALLI BETTEGOWDA" userId="S::rbettegowda@deakin.edu.au::aaa9794b-75f8-4ce4-9544-e46fb5c25c6d" providerId="AD" clId="Web-{FA3A0732-4C17-4F98-BA94-CF186BBC298E}" dt="2021-11-16T02:41:02.290" v="21"/>
          <ac:picMkLst>
            <pc:docMk/>
            <pc:sldMk cId="0" sldId="257"/>
            <ac:picMk id="32" creationId="{00000000-0000-0000-0000-000000000000}"/>
          </ac:picMkLst>
        </pc:picChg>
      </pc:sldChg>
      <pc:sldChg chg="addSp delSp modSp">
        <pc:chgData name="RAKSHITH RACHENAHALLI BETTEGOWDA" userId="S::rbettegowda@deakin.edu.au::aaa9794b-75f8-4ce4-9544-e46fb5c25c6d" providerId="AD" clId="Web-{FA3A0732-4C17-4F98-BA94-CF186BBC298E}" dt="2021-11-16T02:42:24.604" v="38" actId="1076"/>
        <pc:sldMkLst>
          <pc:docMk/>
          <pc:sldMk cId="0" sldId="258"/>
        </pc:sldMkLst>
        <pc:grpChg chg="del">
          <ac:chgData name="RAKSHITH RACHENAHALLI BETTEGOWDA" userId="S::rbettegowda@deakin.edu.au::aaa9794b-75f8-4ce4-9544-e46fb5c25c6d" providerId="AD" clId="Web-{FA3A0732-4C17-4F98-BA94-CF186BBC298E}" dt="2021-11-16T02:40:41.336" v="18"/>
          <ac:grpSpMkLst>
            <pc:docMk/>
            <pc:sldMk cId="0" sldId="258"/>
            <ac:grpSpMk id="2" creationId="{00000000-0000-0000-0000-000000000000}"/>
          </ac:grpSpMkLst>
        </pc:grpChg>
        <pc:picChg chg="del topLvl">
          <ac:chgData name="RAKSHITH RACHENAHALLI BETTEGOWDA" userId="S::rbettegowda@deakin.edu.au::aaa9794b-75f8-4ce4-9544-e46fb5c25c6d" providerId="AD" clId="Web-{FA3A0732-4C17-4F98-BA94-CF186BBC298E}" dt="2021-11-16T02:40:41.336" v="18"/>
          <ac:picMkLst>
            <pc:docMk/>
            <pc:sldMk cId="0" sldId="258"/>
            <ac:picMk id="3" creationId="{00000000-0000-0000-0000-000000000000}"/>
          </ac:picMkLst>
        </pc:picChg>
        <pc:picChg chg="del topLvl">
          <ac:chgData name="RAKSHITH RACHENAHALLI BETTEGOWDA" userId="S::rbettegowda@deakin.edu.au::aaa9794b-75f8-4ce4-9544-e46fb5c25c6d" providerId="AD" clId="Web-{FA3A0732-4C17-4F98-BA94-CF186BBC298E}" dt="2021-11-16T02:40:50.837" v="20"/>
          <ac:picMkLst>
            <pc:docMk/>
            <pc:sldMk cId="0" sldId="258"/>
            <ac:picMk id="4" creationId="{00000000-0000-0000-0000-000000000000}"/>
          </ac:picMkLst>
        </pc:picChg>
        <pc:picChg chg="del">
          <ac:chgData name="RAKSHITH RACHENAHALLI BETTEGOWDA" userId="S::rbettegowda@deakin.edu.au::aaa9794b-75f8-4ce4-9544-e46fb5c25c6d" providerId="AD" clId="Web-{FA3A0732-4C17-4F98-BA94-CF186BBC298E}" dt="2021-11-16T02:40:43.540" v="19"/>
          <ac:picMkLst>
            <pc:docMk/>
            <pc:sldMk cId="0" sldId="258"/>
            <ac:picMk id="11" creationId="{00000000-0000-0000-0000-000000000000}"/>
          </ac:picMkLst>
        </pc:picChg>
        <pc:picChg chg="add mod">
          <ac:chgData name="RAKSHITH RACHENAHALLI BETTEGOWDA" userId="S::rbettegowda@deakin.edu.au::aaa9794b-75f8-4ce4-9544-e46fb5c25c6d" providerId="AD" clId="Web-{FA3A0732-4C17-4F98-BA94-CF186BBC298E}" dt="2021-11-16T02:42:24.604" v="38" actId="1076"/>
          <ac:picMkLst>
            <pc:docMk/>
            <pc:sldMk cId="0" sldId="258"/>
            <ac:picMk id="26" creationId="{F0AE473B-C0EA-406E-8CA7-4D79F52B8705}"/>
          </ac:picMkLst>
        </pc:picChg>
      </pc:sldChg>
      <pc:sldChg chg="addSp delSp modSp">
        <pc:chgData name="RAKSHITH RACHENAHALLI BETTEGOWDA" userId="S::rbettegowda@deakin.edu.au::aaa9794b-75f8-4ce4-9544-e46fb5c25c6d" providerId="AD" clId="Web-{FA3A0732-4C17-4F98-BA94-CF186BBC298E}" dt="2021-11-16T02:42:44.229" v="43" actId="1076"/>
        <pc:sldMkLst>
          <pc:docMk/>
          <pc:sldMk cId="0" sldId="259"/>
        </pc:sldMkLst>
        <pc:grpChg chg="del mod">
          <ac:chgData name="RAKSHITH RACHENAHALLI BETTEGOWDA" userId="S::rbettegowda@deakin.edu.au::aaa9794b-75f8-4ce4-9544-e46fb5c25c6d" providerId="AD" clId="Web-{FA3A0732-4C17-4F98-BA94-CF186BBC298E}" dt="2021-11-16T02:40:18.867" v="14"/>
          <ac:grpSpMkLst>
            <pc:docMk/>
            <pc:sldMk cId="0" sldId="259"/>
            <ac:grpSpMk id="2" creationId="{00000000-0000-0000-0000-000000000000}"/>
          </ac:grpSpMkLst>
        </pc:grpChg>
        <pc:picChg chg="del mod">
          <ac:chgData name="RAKSHITH RACHENAHALLI BETTEGOWDA" userId="S::rbettegowda@deakin.edu.au::aaa9794b-75f8-4ce4-9544-e46fb5c25c6d" providerId="AD" clId="Web-{FA3A0732-4C17-4F98-BA94-CF186BBC298E}" dt="2021-11-16T02:41:35.697" v="28"/>
          <ac:picMkLst>
            <pc:docMk/>
            <pc:sldMk cId="0" sldId="259"/>
            <ac:picMk id="5" creationId="{00000000-0000-0000-0000-000000000000}"/>
          </ac:picMkLst>
        </pc:picChg>
        <pc:picChg chg="add mod">
          <ac:chgData name="RAKSHITH RACHENAHALLI BETTEGOWDA" userId="S::rbettegowda@deakin.edu.au::aaa9794b-75f8-4ce4-9544-e46fb5c25c6d" providerId="AD" clId="Web-{FA3A0732-4C17-4F98-BA94-CF186BBC298E}" dt="2021-11-16T02:42:44.229" v="43" actId="1076"/>
          <ac:picMkLst>
            <pc:docMk/>
            <pc:sldMk cId="0" sldId="259"/>
            <ac:picMk id="14" creationId="{9E78AEE0-8DDA-4FBA-92BA-9CFA3FA34407}"/>
          </ac:picMkLst>
        </pc:picChg>
      </pc:sldChg>
      <pc:sldChg chg="modSp">
        <pc:chgData name="RAKSHITH RACHENAHALLI BETTEGOWDA" userId="S::rbettegowda@deakin.edu.au::aaa9794b-75f8-4ce4-9544-e46fb5c25c6d" providerId="AD" clId="Web-{FA3A0732-4C17-4F98-BA94-CF186BBC298E}" dt="2021-11-16T02:41:53.603" v="31" actId="1076"/>
        <pc:sldMkLst>
          <pc:docMk/>
          <pc:sldMk cId="0" sldId="260"/>
        </pc:sldMkLst>
        <pc:picChg chg="mod">
          <ac:chgData name="RAKSHITH RACHENAHALLI BETTEGOWDA" userId="S::rbettegowda@deakin.edu.au::aaa9794b-75f8-4ce4-9544-e46fb5c25c6d" providerId="AD" clId="Web-{FA3A0732-4C17-4F98-BA94-CF186BBC298E}" dt="2021-11-16T02:41:53.603" v="31" actId="1076"/>
          <ac:picMkLst>
            <pc:docMk/>
            <pc:sldMk cId="0" sldId="260"/>
            <ac:picMk id="2" creationId="{00000000-0000-0000-0000-000000000000}"/>
          </ac:picMkLst>
        </pc:picChg>
      </pc:sldChg>
    </pc:docChg>
  </pc:docChgLst>
  <pc:docChgLst>
    <pc:chgData name="RAKSHITH RACHENAHALLI BETTEGOWDA" userId="S::rbettegowda@deakin.edu.au::aaa9794b-75f8-4ce4-9544-e46fb5c25c6d" providerId="AD" clId="Web-{B5382BFC-C46E-41AA-9AD8-DB1B347673C7}"/>
    <pc:docChg chg="modSld">
      <pc:chgData name="RAKSHITH RACHENAHALLI BETTEGOWDA" userId="S::rbettegowda@deakin.edu.au::aaa9794b-75f8-4ce4-9544-e46fb5c25c6d" providerId="AD" clId="Web-{B5382BFC-C46E-41AA-9AD8-DB1B347673C7}" dt="2021-11-16T04:09:44.396" v="44" actId="20577"/>
      <pc:docMkLst>
        <pc:docMk/>
      </pc:docMkLst>
      <pc:sldChg chg="modSp">
        <pc:chgData name="RAKSHITH RACHENAHALLI BETTEGOWDA" userId="S::rbettegowda@deakin.edu.au::aaa9794b-75f8-4ce4-9544-e46fb5c25c6d" providerId="AD" clId="Web-{B5382BFC-C46E-41AA-9AD8-DB1B347673C7}" dt="2021-11-16T04:09:44.396" v="44" actId="20577"/>
        <pc:sldMkLst>
          <pc:docMk/>
          <pc:sldMk cId="0" sldId="256"/>
        </pc:sldMkLst>
        <pc:spChg chg="mod">
          <ac:chgData name="RAKSHITH RACHENAHALLI BETTEGOWDA" userId="S::rbettegowda@deakin.edu.au::aaa9794b-75f8-4ce4-9544-e46fb5c25c6d" providerId="AD" clId="Web-{B5382BFC-C46E-41AA-9AD8-DB1B347673C7}" dt="2021-11-16T04:09:44.396" v="44" actId="20577"/>
          <ac:spMkLst>
            <pc:docMk/>
            <pc:sldMk cId="0" sldId="256"/>
            <ac:spMk id="5" creationId="{00000000-0000-0000-0000-000000000000}"/>
          </ac:spMkLst>
        </pc:spChg>
      </pc:sldChg>
    </pc:docChg>
  </pc:docChgLst>
  <pc:docChgLst>
    <pc:chgData name="RAKSHITH RACHENAHALLI BETTEGOWDA" userId="S::rbettegowda@deakin.edu.au::aaa9794b-75f8-4ce4-9544-e46fb5c25c6d" providerId="AD" clId="Web-{A7961EF3-5ACD-47E4-9F2B-5EEE5DFAAE43}"/>
    <pc:docChg chg="modSld">
      <pc:chgData name="RAKSHITH RACHENAHALLI BETTEGOWDA" userId="S::rbettegowda@deakin.edu.au::aaa9794b-75f8-4ce4-9544-e46fb5c25c6d" providerId="AD" clId="Web-{A7961EF3-5ACD-47E4-9F2B-5EEE5DFAAE43}" dt="2021-11-16T03:23:58.326" v="62" actId="14100"/>
      <pc:docMkLst>
        <pc:docMk/>
      </pc:docMkLst>
      <pc:sldChg chg="modSp">
        <pc:chgData name="RAKSHITH RACHENAHALLI BETTEGOWDA" userId="S::rbettegowda@deakin.edu.au::aaa9794b-75f8-4ce4-9544-e46fb5c25c6d" providerId="AD" clId="Web-{A7961EF3-5ACD-47E4-9F2B-5EEE5DFAAE43}" dt="2021-11-16T03:22:15.294" v="0" actId="1076"/>
        <pc:sldMkLst>
          <pc:docMk/>
          <pc:sldMk cId="0" sldId="256"/>
        </pc:sldMkLst>
        <pc:picChg chg="mod">
          <ac:chgData name="RAKSHITH RACHENAHALLI BETTEGOWDA" userId="S::rbettegowda@deakin.edu.au::aaa9794b-75f8-4ce4-9544-e46fb5c25c6d" providerId="AD" clId="Web-{A7961EF3-5ACD-47E4-9F2B-5EEE5DFAAE43}" dt="2021-11-16T03:22:15.294" v="0" actId="1076"/>
          <ac:picMkLst>
            <pc:docMk/>
            <pc:sldMk cId="0" sldId="256"/>
            <ac:picMk id="4" creationId="{00000000-0000-0000-0000-000000000000}"/>
          </ac:picMkLst>
        </pc:picChg>
      </pc:sldChg>
      <pc:sldChg chg="delSp modSp">
        <pc:chgData name="RAKSHITH RACHENAHALLI BETTEGOWDA" userId="S::rbettegowda@deakin.edu.au::aaa9794b-75f8-4ce4-9544-e46fb5c25c6d" providerId="AD" clId="Web-{A7961EF3-5ACD-47E4-9F2B-5EEE5DFAAE43}" dt="2021-11-16T03:23:31.279" v="11" actId="1076"/>
        <pc:sldMkLst>
          <pc:docMk/>
          <pc:sldMk cId="0" sldId="257"/>
        </pc:sldMkLst>
        <pc:picChg chg="mod">
          <ac:chgData name="RAKSHITH RACHENAHALLI BETTEGOWDA" userId="S::rbettegowda@deakin.edu.au::aaa9794b-75f8-4ce4-9544-e46fb5c25c6d" providerId="AD" clId="Web-{A7961EF3-5ACD-47E4-9F2B-5EEE5DFAAE43}" dt="2021-11-16T03:23:31.279" v="11" actId="1076"/>
          <ac:picMkLst>
            <pc:docMk/>
            <pc:sldMk cId="0" sldId="257"/>
            <ac:picMk id="2" creationId="{00000000-0000-0000-0000-000000000000}"/>
          </ac:picMkLst>
        </pc:picChg>
        <pc:picChg chg="del mod">
          <ac:chgData name="RAKSHITH RACHENAHALLI BETTEGOWDA" userId="S::rbettegowda@deakin.edu.au::aaa9794b-75f8-4ce4-9544-e46fb5c25c6d" providerId="AD" clId="Web-{A7961EF3-5ACD-47E4-9F2B-5EEE5DFAAE43}" dt="2021-11-16T03:22:36.216" v="2"/>
          <ac:picMkLst>
            <pc:docMk/>
            <pc:sldMk cId="0" sldId="257"/>
            <ac:picMk id="31" creationId="{00000000-0000-0000-0000-000000000000}"/>
          </ac:picMkLst>
        </pc:picChg>
      </pc:sldChg>
      <pc:sldChg chg="addSp delSp">
        <pc:chgData name="RAKSHITH RACHENAHALLI BETTEGOWDA" userId="S::rbettegowda@deakin.edu.au::aaa9794b-75f8-4ce4-9544-e46fb5c25c6d" providerId="AD" clId="Web-{A7961EF3-5ACD-47E4-9F2B-5EEE5DFAAE43}" dt="2021-11-16T03:23:41.842" v="13"/>
        <pc:sldMkLst>
          <pc:docMk/>
          <pc:sldMk cId="0" sldId="258"/>
        </pc:sldMkLst>
        <pc:picChg chg="add">
          <ac:chgData name="RAKSHITH RACHENAHALLI BETTEGOWDA" userId="S::rbettegowda@deakin.edu.au::aaa9794b-75f8-4ce4-9544-e46fb5c25c6d" providerId="AD" clId="Web-{A7961EF3-5ACD-47E4-9F2B-5EEE5DFAAE43}" dt="2021-11-16T03:23:41.842" v="13"/>
          <ac:picMkLst>
            <pc:docMk/>
            <pc:sldMk cId="0" sldId="258"/>
            <ac:picMk id="2" creationId="{AA5A459D-5DB8-49FD-8182-44418FEAC8E8}"/>
          </ac:picMkLst>
        </pc:picChg>
        <pc:picChg chg="del">
          <ac:chgData name="RAKSHITH RACHENAHALLI BETTEGOWDA" userId="S::rbettegowda@deakin.edu.au::aaa9794b-75f8-4ce4-9544-e46fb5c25c6d" providerId="AD" clId="Web-{A7961EF3-5ACD-47E4-9F2B-5EEE5DFAAE43}" dt="2021-11-16T03:23:36.764" v="12"/>
          <ac:picMkLst>
            <pc:docMk/>
            <pc:sldMk cId="0" sldId="258"/>
            <ac:picMk id="26" creationId="{F0AE473B-C0EA-406E-8CA7-4D79F52B8705}"/>
          </ac:picMkLst>
        </pc:picChg>
      </pc:sldChg>
      <pc:sldChg chg="addSp modSp">
        <pc:chgData name="RAKSHITH RACHENAHALLI BETTEGOWDA" userId="S::rbettegowda@deakin.edu.au::aaa9794b-75f8-4ce4-9544-e46fb5c25c6d" providerId="AD" clId="Web-{A7961EF3-5ACD-47E4-9F2B-5EEE5DFAAE43}" dt="2021-11-16T03:23:44.514" v="14"/>
        <pc:sldMkLst>
          <pc:docMk/>
          <pc:sldMk cId="0" sldId="259"/>
        </pc:sldMkLst>
        <pc:picChg chg="add">
          <ac:chgData name="RAKSHITH RACHENAHALLI BETTEGOWDA" userId="S::rbettegowda@deakin.edu.au::aaa9794b-75f8-4ce4-9544-e46fb5c25c6d" providerId="AD" clId="Web-{A7961EF3-5ACD-47E4-9F2B-5EEE5DFAAE43}" dt="2021-11-16T03:23:44.514" v="14"/>
          <ac:picMkLst>
            <pc:docMk/>
            <pc:sldMk cId="0" sldId="259"/>
            <ac:picMk id="2" creationId="{B49A4BCF-DBFE-4908-9AF5-113F8C7FA932}"/>
          </ac:picMkLst>
        </pc:picChg>
        <pc:picChg chg="mod">
          <ac:chgData name="RAKSHITH RACHENAHALLI BETTEGOWDA" userId="S::rbettegowda@deakin.edu.au::aaa9794b-75f8-4ce4-9544-e46fb5c25c6d" providerId="AD" clId="Web-{A7961EF3-5ACD-47E4-9F2B-5EEE5DFAAE43}" dt="2021-11-16T03:23:11.169" v="7" actId="1076"/>
          <ac:picMkLst>
            <pc:docMk/>
            <pc:sldMk cId="0" sldId="259"/>
            <ac:picMk id="14" creationId="{9E78AEE0-8DDA-4FBA-92BA-9CFA3FA34407}"/>
          </ac:picMkLst>
        </pc:picChg>
      </pc:sldChg>
      <pc:sldChg chg="delSp modSp">
        <pc:chgData name="RAKSHITH RACHENAHALLI BETTEGOWDA" userId="S::rbettegowda@deakin.edu.au::aaa9794b-75f8-4ce4-9544-e46fb5c25c6d" providerId="AD" clId="Web-{A7961EF3-5ACD-47E4-9F2B-5EEE5DFAAE43}" dt="2021-11-16T03:23:58.326" v="62" actId="14100"/>
        <pc:sldMkLst>
          <pc:docMk/>
          <pc:sldMk cId="3608200388" sldId="261"/>
        </pc:sldMkLst>
        <pc:spChg chg="mod">
          <ac:chgData name="RAKSHITH RACHENAHALLI BETTEGOWDA" userId="S::rbettegowda@deakin.edu.au::aaa9794b-75f8-4ce4-9544-e46fb5c25c6d" providerId="AD" clId="Web-{A7961EF3-5ACD-47E4-9F2B-5EEE5DFAAE43}" dt="2021-11-16T03:23:58.326" v="62" actId="14100"/>
          <ac:spMkLst>
            <pc:docMk/>
            <pc:sldMk cId="3608200388" sldId="261"/>
            <ac:spMk id="7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61" actId="14100"/>
          <ac:spMkLst>
            <pc:docMk/>
            <pc:sldMk cId="3608200388" sldId="261"/>
            <ac:spMk id="8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60" actId="14100"/>
          <ac:spMkLst>
            <pc:docMk/>
            <pc:sldMk cId="3608200388" sldId="261"/>
            <ac:spMk id="9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58" actId="14100"/>
          <ac:spMkLst>
            <pc:docMk/>
            <pc:sldMk cId="3608200388" sldId="261"/>
            <ac:spMk id="11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57" actId="14100"/>
          <ac:spMkLst>
            <pc:docMk/>
            <pc:sldMk cId="3608200388" sldId="261"/>
            <ac:spMk id="13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55" actId="14100"/>
          <ac:spMkLst>
            <pc:docMk/>
            <pc:sldMk cId="3608200388" sldId="261"/>
            <ac:spMk id="16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54" actId="14100"/>
          <ac:spMkLst>
            <pc:docMk/>
            <pc:sldMk cId="3608200388" sldId="261"/>
            <ac:spMk id="17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52" actId="14100"/>
          <ac:spMkLst>
            <pc:docMk/>
            <pc:sldMk cId="3608200388" sldId="261"/>
            <ac:spMk id="20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50" actId="14100"/>
          <ac:spMkLst>
            <pc:docMk/>
            <pc:sldMk cId="3608200388" sldId="261"/>
            <ac:spMk id="23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48" actId="14100"/>
          <ac:spMkLst>
            <pc:docMk/>
            <pc:sldMk cId="3608200388" sldId="261"/>
            <ac:spMk id="38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47" actId="14100"/>
          <ac:spMkLst>
            <pc:docMk/>
            <pc:sldMk cId="3608200388" sldId="261"/>
            <ac:spMk id="39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46" actId="14100"/>
          <ac:spMkLst>
            <pc:docMk/>
            <pc:sldMk cId="3608200388" sldId="261"/>
            <ac:spMk id="43" creationId="{8CA78FD3-D7EA-471E-9F3C-289178E10372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44" actId="14100"/>
          <ac:spMkLst>
            <pc:docMk/>
            <pc:sldMk cId="3608200388" sldId="261"/>
            <ac:spMk id="45" creationId="{B75E5223-B861-401B-B886-ADB23BEBC59D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42" actId="14100"/>
          <ac:spMkLst>
            <pc:docMk/>
            <pc:sldMk cId="3608200388" sldId="261"/>
            <ac:spMk id="51" creationId="{A75403CE-2D5C-4F90-A083-6FE6541492C6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41" actId="14100"/>
          <ac:spMkLst>
            <pc:docMk/>
            <pc:sldMk cId="3608200388" sldId="261"/>
            <ac:spMk id="53" creationId="{AF2F37CB-43ED-4C1D-B681-E5DEA1E47834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40" actId="14100"/>
          <ac:spMkLst>
            <pc:docMk/>
            <pc:sldMk cId="3608200388" sldId="261"/>
            <ac:spMk id="54" creationId="{4635C42A-47AA-4CDD-B221-4A7FE0D1B5B0}"/>
          </ac:spMkLst>
        </pc:spChg>
        <pc:spChg chg="mod">
          <ac:chgData name="RAKSHITH RACHENAHALLI BETTEGOWDA" userId="S::rbettegowda@deakin.edu.au::aaa9794b-75f8-4ce4-9544-e46fb5c25c6d" providerId="AD" clId="Web-{A7961EF3-5ACD-47E4-9F2B-5EEE5DFAAE43}" dt="2021-11-16T03:23:58.326" v="39" actId="14100"/>
          <ac:spMkLst>
            <pc:docMk/>
            <pc:sldMk cId="3608200388" sldId="261"/>
            <ac:spMk id="55" creationId="{4C3709AD-2261-494C-8669-DBAAD06019C7}"/>
          </ac:spMkLst>
        </pc:spChg>
        <pc:picChg chg="mod">
          <ac:chgData name="RAKSHITH RACHENAHALLI BETTEGOWDA" userId="S::rbettegowda@deakin.edu.au::aaa9794b-75f8-4ce4-9544-e46fb5c25c6d" providerId="AD" clId="Web-{A7961EF3-5ACD-47E4-9F2B-5EEE5DFAAE43}" dt="2021-11-16T03:23:18.998" v="9" actId="1076"/>
          <ac:picMkLst>
            <pc:docMk/>
            <pc:sldMk cId="3608200388" sldId="261"/>
            <ac:picMk id="2" creationId="{00000000-0000-0000-0000-000000000000}"/>
          </ac:picMkLst>
        </pc:picChg>
        <pc:picChg chg="mod">
          <ac:chgData name="RAKSHITH RACHENAHALLI BETTEGOWDA" userId="S::rbettegowda@deakin.edu.au::aaa9794b-75f8-4ce4-9544-e46fb5c25c6d" providerId="AD" clId="Web-{A7961EF3-5ACD-47E4-9F2B-5EEE5DFAAE43}" dt="2021-11-16T03:23:58.326" v="59" actId="14100"/>
          <ac:picMkLst>
            <pc:docMk/>
            <pc:sldMk cId="3608200388" sldId="261"/>
            <ac:picMk id="10" creationId="{00000000-0000-0000-0000-000000000000}"/>
          </ac:picMkLst>
        </pc:picChg>
        <pc:picChg chg="mod">
          <ac:chgData name="RAKSHITH RACHENAHALLI BETTEGOWDA" userId="S::rbettegowda@deakin.edu.au::aaa9794b-75f8-4ce4-9544-e46fb5c25c6d" providerId="AD" clId="Web-{A7961EF3-5ACD-47E4-9F2B-5EEE5DFAAE43}" dt="2021-11-16T03:23:58.326" v="56" actId="14100"/>
          <ac:picMkLst>
            <pc:docMk/>
            <pc:sldMk cId="3608200388" sldId="261"/>
            <ac:picMk id="14" creationId="{00000000-0000-0000-0000-000000000000}"/>
          </ac:picMkLst>
        </pc:picChg>
        <pc:picChg chg="mod">
          <ac:chgData name="RAKSHITH RACHENAHALLI BETTEGOWDA" userId="S::rbettegowda@deakin.edu.au::aaa9794b-75f8-4ce4-9544-e46fb5c25c6d" providerId="AD" clId="Web-{A7961EF3-5ACD-47E4-9F2B-5EEE5DFAAE43}" dt="2021-11-16T03:23:58.326" v="53" actId="14100"/>
          <ac:picMkLst>
            <pc:docMk/>
            <pc:sldMk cId="3608200388" sldId="261"/>
            <ac:picMk id="19" creationId="{00000000-0000-0000-0000-000000000000}"/>
          </ac:picMkLst>
        </pc:picChg>
        <pc:picChg chg="mod">
          <ac:chgData name="RAKSHITH RACHENAHALLI BETTEGOWDA" userId="S::rbettegowda@deakin.edu.au::aaa9794b-75f8-4ce4-9544-e46fb5c25c6d" providerId="AD" clId="Web-{A7961EF3-5ACD-47E4-9F2B-5EEE5DFAAE43}" dt="2021-11-16T03:23:58.326" v="51" actId="14100"/>
          <ac:picMkLst>
            <pc:docMk/>
            <pc:sldMk cId="3608200388" sldId="261"/>
            <ac:picMk id="21" creationId="{00000000-0000-0000-0000-000000000000}"/>
          </ac:picMkLst>
        </pc:picChg>
        <pc:picChg chg="del">
          <ac:chgData name="RAKSHITH RACHENAHALLI BETTEGOWDA" userId="S::rbettegowda@deakin.edu.au::aaa9794b-75f8-4ce4-9544-e46fb5c25c6d" providerId="AD" clId="Web-{A7961EF3-5ACD-47E4-9F2B-5EEE5DFAAE43}" dt="2021-11-16T03:22:49.357" v="5"/>
          <ac:picMkLst>
            <pc:docMk/>
            <pc:sldMk cId="3608200388" sldId="261"/>
            <ac:picMk id="31" creationId="{00000000-0000-0000-0000-000000000000}"/>
          </ac:picMkLst>
        </pc:picChg>
        <pc:picChg chg="mod">
          <ac:chgData name="RAKSHITH RACHENAHALLI BETTEGOWDA" userId="S::rbettegowda@deakin.edu.au::aaa9794b-75f8-4ce4-9544-e46fb5c25c6d" providerId="AD" clId="Web-{A7961EF3-5ACD-47E4-9F2B-5EEE5DFAAE43}" dt="2021-11-16T03:23:58.326" v="49" actId="14100"/>
          <ac:picMkLst>
            <pc:docMk/>
            <pc:sldMk cId="3608200388" sldId="261"/>
            <ac:picMk id="34" creationId="{00000000-0000-0000-0000-000000000000}"/>
          </ac:picMkLst>
        </pc:picChg>
        <pc:picChg chg="mod">
          <ac:chgData name="RAKSHITH RACHENAHALLI BETTEGOWDA" userId="S::rbettegowda@deakin.edu.au::aaa9794b-75f8-4ce4-9544-e46fb5c25c6d" providerId="AD" clId="Web-{A7961EF3-5ACD-47E4-9F2B-5EEE5DFAAE43}" dt="2021-11-16T03:23:58.326" v="45" actId="14100"/>
          <ac:picMkLst>
            <pc:docMk/>
            <pc:sldMk cId="3608200388" sldId="261"/>
            <ac:picMk id="44" creationId="{CA9B02C7-D3AB-45B5-81C8-5C568C3CAF9A}"/>
          </ac:picMkLst>
        </pc:picChg>
        <pc:picChg chg="mod">
          <ac:chgData name="RAKSHITH RACHENAHALLI BETTEGOWDA" userId="S::rbettegowda@deakin.edu.au::aaa9794b-75f8-4ce4-9544-e46fb5c25c6d" providerId="AD" clId="Web-{A7961EF3-5ACD-47E4-9F2B-5EEE5DFAAE43}" dt="2021-11-16T03:23:58.326" v="43" actId="14100"/>
          <ac:picMkLst>
            <pc:docMk/>
            <pc:sldMk cId="3608200388" sldId="261"/>
            <ac:picMk id="46" creationId="{74F4EF91-EF07-4B20-AF86-B3E90AC51D36}"/>
          </ac:picMkLst>
        </pc:picChg>
      </pc:sldChg>
    </pc:docChg>
  </pc:docChgLst>
  <pc:docChgLst>
    <pc:chgData name="RAKSHITH RACHENAHALLI BETTEGOWDA" userId="S::rbettegowda@deakin.edu.au::aaa9794b-75f8-4ce4-9544-e46fb5c25c6d" providerId="AD" clId="Web-{449FB930-C186-4B83-8C99-96686AA4725E}"/>
    <pc:docChg chg="modSld">
      <pc:chgData name="RAKSHITH RACHENAHALLI BETTEGOWDA" userId="S::rbettegowda@deakin.edu.au::aaa9794b-75f8-4ce4-9544-e46fb5c25c6d" providerId="AD" clId="Web-{449FB930-C186-4B83-8C99-96686AA4725E}" dt="2021-11-16T04:03:07.177" v="11" actId="20577"/>
      <pc:docMkLst>
        <pc:docMk/>
      </pc:docMkLst>
      <pc:sldChg chg="modSp">
        <pc:chgData name="RAKSHITH RACHENAHALLI BETTEGOWDA" userId="S::rbettegowda@deakin.edu.au::aaa9794b-75f8-4ce4-9544-e46fb5c25c6d" providerId="AD" clId="Web-{449FB930-C186-4B83-8C99-96686AA4725E}" dt="2021-11-16T04:03:07.177" v="11" actId="20577"/>
        <pc:sldMkLst>
          <pc:docMk/>
          <pc:sldMk cId="3608200388" sldId="261"/>
        </pc:sldMkLst>
        <pc:spChg chg="mod">
          <ac:chgData name="RAKSHITH RACHENAHALLI BETTEGOWDA" userId="S::rbettegowda@deakin.edu.au::aaa9794b-75f8-4ce4-9544-e46fb5c25c6d" providerId="AD" clId="Web-{449FB930-C186-4B83-8C99-96686AA4725E}" dt="2021-11-16T04:03:07.177" v="11" actId="20577"/>
          <ac:spMkLst>
            <pc:docMk/>
            <pc:sldMk cId="3608200388" sldId="261"/>
            <ac:spMk id="11" creationId="{00000000-0000-0000-0000-000000000000}"/>
          </ac:spMkLst>
        </pc:spChg>
        <pc:spChg chg="mod">
          <ac:chgData name="RAKSHITH RACHENAHALLI BETTEGOWDA" userId="S::rbettegowda@deakin.edu.au::aaa9794b-75f8-4ce4-9544-e46fb5c25c6d" providerId="AD" clId="Web-{449FB930-C186-4B83-8C99-96686AA4725E}" dt="2021-11-16T04:03:00.130" v="8" actId="20577"/>
          <ac:spMkLst>
            <pc:docMk/>
            <pc:sldMk cId="3608200388" sldId="261"/>
            <ac:spMk id="30" creationId="{DB8F66F7-4DC8-4368-A3BF-3B66AFEF6784}"/>
          </ac:spMkLst>
        </pc:spChg>
      </pc:sldChg>
    </pc:docChg>
  </pc:docChgLst>
  <pc:docChgLst>
    <pc:chgData name="RAO SIDDHANT YADAV" userId="S::rsya@deakin.edu.au::2d52cf66-e592-436c-a961-c2b27fcd3cfd" providerId="AD" clId="Web-{19D17049-9C5E-434C-B849-E209F91765B3}"/>
    <pc:docChg chg="modSld">
      <pc:chgData name="RAO SIDDHANT YADAV" userId="S::rsya@deakin.edu.au::2d52cf66-e592-436c-a961-c2b27fcd3cfd" providerId="AD" clId="Web-{19D17049-9C5E-434C-B849-E209F91765B3}" dt="2021-11-16T02:58:14.627" v="69" actId="1076"/>
      <pc:docMkLst>
        <pc:docMk/>
      </pc:docMkLst>
      <pc:sldChg chg="addSp modSp">
        <pc:chgData name="RAO SIDDHANT YADAV" userId="S::rsya@deakin.edu.au::2d52cf66-e592-436c-a961-c2b27fcd3cfd" providerId="AD" clId="Web-{19D17049-9C5E-434C-B849-E209F91765B3}" dt="2021-11-16T02:58:14.627" v="69" actId="1076"/>
        <pc:sldMkLst>
          <pc:docMk/>
          <pc:sldMk cId="0" sldId="257"/>
        </pc:sldMkLst>
        <pc:spChg chg="mod">
          <ac:chgData name="RAO SIDDHANT YADAV" userId="S::rsya@deakin.edu.au::2d52cf66-e592-436c-a961-c2b27fcd3cfd" providerId="AD" clId="Web-{19D17049-9C5E-434C-B849-E209F91765B3}" dt="2021-11-16T02:58:13.862" v="35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3.893" v="37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3.909" v="38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3.924" v="39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3.940" v="40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3.987" v="42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034" v="44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065" v="46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081" v="47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096" v="48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112" v="49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159" v="51" actId="1076"/>
          <ac:spMkLst>
            <pc:docMk/>
            <pc:sldMk cId="0" sldId="257"/>
            <ac:spMk id="20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190" v="53" actId="1076"/>
          <ac:spMkLst>
            <pc:docMk/>
            <pc:sldMk cId="0" sldId="257"/>
            <ac:spMk id="22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221" v="54" actId="1076"/>
          <ac:spMkLst>
            <pc:docMk/>
            <pc:sldMk cId="0" sldId="257"/>
            <ac:spMk id="23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237" v="55" actId="1076"/>
          <ac:spMkLst>
            <pc:docMk/>
            <pc:sldMk cId="0" sldId="257"/>
            <ac:spMk id="24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268" v="56" actId="1076"/>
          <ac:spMkLst>
            <pc:docMk/>
            <pc:sldMk cId="0" sldId="257"/>
            <ac:spMk id="25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299" v="58" actId="1076"/>
          <ac:spMkLst>
            <pc:docMk/>
            <pc:sldMk cId="0" sldId="257"/>
            <ac:spMk id="28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315" v="59" actId="1076"/>
          <ac:spMkLst>
            <pc:docMk/>
            <pc:sldMk cId="0" sldId="257"/>
            <ac:spMk id="29" creationId="{00000000-0000-0000-0000-000000000000}"/>
          </ac:spMkLst>
        </pc:spChg>
        <pc:spChg chg="add mod">
          <ac:chgData name="RAO SIDDHANT YADAV" userId="S::rsya@deakin.edu.au::2d52cf66-e592-436c-a961-c2b27fcd3cfd" providerId="AD" clId="Web-{19D17049-9C5E-434C-B849-E209F91765B3}" dt="2021-11-16T02:57:51.299" v="33" actId="20577"/>
          <ac:spMkLst>
            <pc:docMk/>
            <pc:sldMk cId="0" sldId="257"/>
            <ac:spMk id="30" creationId="{DB8F66F7-4DC8-4368-A3BF-3B66AFEF6784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471" v="61" actId="1076"/>
          <ac:spMkLst>
            <pc:docMk/>
            <pc:sldMk cId="0" sldId="257"/>
            <ac:spMk id="33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518" v="63" actId="1076"/>
          <ac:spMkLst>
            <pc:docMk/>
            <pc:sldMk cId="0" sldId="257"/>
            <ac:spMk id="35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534" v="64" actId="1076"/>
          <ac:spMkLst>
            <pc:docMk/>
            <pc:sldMk cId="0" sldId="257"/>
            <ac:spMk id="36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549" v="65" actId="1076"/>
          <ac:spMkLst>
            <pc:docMk/>
            <pc:sldMk cId="0" sldId="257"/>
            <ac:spMk id="37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581" v="66" actId="1076"/>
          <ac:spMkLst>
            <pc:docMk/>
            <pc:sldMk cId="0" sldId="257"/>
            <ac:spMk id="38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596" v="67" actId="1076"/>
          <ac:spMkLst>
            <pc:docMk/>
            <pc:sldMk cId="0" sldId="257"/>
            <ac:spMk id="39" creationId="{00000000-0000-0000-0000-000000000000}"/>
          </ac:spMkLst>
        </pc:spChg>
        <pc:spChg chg="mod">
          <ac:chgData name="RAO SIDDHANT YADAV" userId="S::rsya@deakin.edu.au::2d52cf66-e592-436c-a961-c2b27fcd3cfd" providerId="AD" clId="Web-{19D17049-9C5E-434C-B849-E209F91765B3}" dt="2021-11-16T02:58:14.627" v="69" actId="1076"/>
          <ac:spMkLst>
            <pc:docMk/>
            <pc:sldMk cId="0" sldId="257"/>
            <ac:spMk id="42" creationId="{00000000-0000-0000-0000-000000000000}"/>
          </ac:spMkLst>
        </pc:spChg>
        <pc:grpChg chg="mod">
          <ac:chgData name="RAO SIDDHANT YADAV" userId="S::rsya@deakin.edu.au::2d52cf66-e592-436c-a961-c2b27fcd3cfd" providerId="AD" clId="Web-{19D17049-9C5E-434C-B849-E209F91765B3}" dt="2021-11-16T02:58:13.877" v="36" actId="1076"/>
          <ac:grpSpMkLst>
            <pc:docMk/>
            <pc:sldMk cId="0" sldId="257"/>
            <ac:grpSpMk id="4" creationId="{00000000-0000-0000-0000-000000000000}"/>
          </ac:grpSpMkLst>
        </pc:grpChg>
        <pc:grpChg chg="mod">
          <ac:chgData name="RAO SIDDHANT YADAV" userId="S::rsya@deakin.edu.au::2d52cf66-e592-436c-a961-c2b27fcd3cfd" providerId="AD" clId="Web-{19D17049-9C5E-434C-B849-E209F91765B3}" dt="2021-11-16T02:58:14.284" v="57" actId="1076"/>
          <ac:grpSpMkLst>
            <pc:docMk/>
            <pc:sldMk cId="0" sldId="257"/>
            <ac:grpSpMk id="26" creationId="{00000000-0000-0000-0000-000000000000}"/>
          </ac:grpSpMkLst>
        </pc:grpChg>
        <pc:grpChg chg="mod">
          <ac:chgData name="RAO SIDDHANT YADAV" userId="S::rsya@deakin.edu.au::2d52cf66-e592-436c-a961-c2b27fcd3cfd" providerId="AD" clId="Web-{19D17049-9C5E-434C-B849-E209F91765B3}" dt="2021-11-16T02:58:14.612" v="68" actId="1076"/>
          <ac:grpSpMkLst>
            <pc:docMk/>
            <pc:sldMk cId="0" sldId="257"/>
            <ac:grpSpMk id="40" creationId="{00000000-0000-0000-0000-000000000000}"/>
          </ac:grpSpMkLst>
        </pc:grpChg>
        <pc:picChg chg="mod">
          <ac:chgData name="RAO SIDDHANT YADAV" userId="S::rsya@deakin.edu.au::2d52cf66-e592-436c-a961-c2b27fcd3cfd" providerId="AD" clId="Web-{19D17049-9C5E-434C-B849-E209F91765B3}" dt="2021-11-16T02:58:13.831" v="34" actId="1076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RAO SIDDHANT YADAV" userId="S::rsya@deakin.edu.au::2d52cf66-e592-436c-a961-c2b27fcd3cfd" providerId="AD" clId="Web-{19D17049-9C5E-434C-B849-E209F91765B3}" dt="2021-11-16T02:58:13.971" v="41" actId="1076"/>
          <ac:picMkLst>
            <pc:docMk/>
            <pc:sldMk cId="0" sldId="257"/>
            <ac:picMk id="10" creationId="{00000000-0000-0000-0000-000000000000}"/>
          </ac:picMkLst>
        </pc:picChg>
        <pc:picChg chg="mod">
          <ac:chgData name="RAO SIDDHANT YADAV" userId="S::rsya@deakin.edu.au::2d52cf66-e592-436c-a961-c2b27fcd3cfd" providerId="AD" clId="Web-{19D17049-9C5E-434C-B849-E209F91765B3}" dt="2021-11-16T02:58:14.002" v="43" actId="1076"/>
          <ac:picMkLst>
            <pc:docMk/>
            <pc:sldMk cId="0" sldId="257"/>
            <ac:picMk id="12" creationId="{00000000-0000-0000-0000-000000000000}"/>
          </ac:picMkLst>
        </pc:picChg>
        <pc:picChg chg="mod">
          <ac:chgData name="RAO SIDDHANT YADAV" userId="S::rsya@deakin.edu.au::2d52cf66-e592-436c-a961-c2b27fcd3cfd" providerId="AD" clId="Web-{19D17049-9C5E-434C-B849-E209F91765B3}" dt="2021-11-16T02:58:14.049" v="45" actId="1076"/>
          <ac:picMkLst>
            <pc:docMk/>
            <pc:sldMk cId="0" sldId="257"/>
            <ac:picMk id="14" creationId="{00000000-0000-0000-0000-000000000000}"/>
          </ac:picMkLst>
        </pc:picChg>
        <pc:picChg chg="mod">
          <ac:chgData name="RAO SIDDHANT YADAV" userId="S::rsya@deakin.edu.au::2d52cf66-e592-436c-a961-c2b27fcd3cfd" providerId="AD" clId="Web-{19D17049-9C5E-434C-B849-E209F91765B3}" dt="2021-11-16T02:58:14.143" v="50" actId="1076"/>
          <ac:picMkLst>
            <pc:docMk/>
            <pc:sldMk cId="0" sldId="257"/>
            <ac:picMk id="19" creationId="{00000000-0000-0000-0000-000000000000}"/>
          </ac:picMkLst>
        </pc:picChg>
        <pc:picChg chg="mod">
          <ac:chgData name="RAO SIDDHANT YADAV" userId="S::rsya@deakin.edu.au::2d52cf66-e592-436c-a961-c2b27fcd3cfd" providerId="AD" clId="Web-{19D17049-9C5E-434C-B849-E209F91765B3}" dt="2021-11-16T02:58:14.174" v="52" actId="1076"/>
          <ac:picMkLst>
            <pc:docMk/>
            <pc:sldMk cId="0" sldId="257"/>
            <ac:picMk id="21" creationId="{00000000-0000-0000-0000-000000000000}"/>
          </ac:picMkLst>
        </pc:picChg>
        <pc:picChg chg="mod">
          <ac:chgData name="RAO SIDDHANT YADAV" userId="S::rsya@deakin.edu.au::2d52cf66-e592-436c-a961-c2b27fcd3cfd" providerId="AD" clId="Web-{19D17049-9C5E-434C-B849-E209F91765B3}" dt="2021-11-16T02:58:14.456" v="60" actId="1076"/>
          <ac:picMkLst>
            <pc:docMk/>
            <pc:sldMk cId="0" sldId="257"/>
            <ac:picMk id="31" creationId="{00000000-0000-0000-0000-000000000000}"/>
          </ac:picMkLst>
        </pc:picChg>
        <pc:picChg chg="mod">
          <ac:chgData name="RAO SIDDHANT YADAV" userId="S::rsya@deakin.edu.au::2d52cf66-e592-436c-a961-c2b27fcd3cfd" providerId="AD" clId="Web-{19D17049-9C5E-434C-B849-E209F91765B3}" dt="2021-11-16T02:58:14.487" v="62" actId="1076"/>
          <ac:picMkLst>
            <pc:docMk/>
            <pc:sldMk cId="0" sldId="257"/>
            <ac:picMk id="34" creationId="{00000000-0000-0000-0000-000000000000}"/>
          </ac:picMkLst>
        </pc:picChg>
      </pc:sldChg>
    </pc:docChg>
  </pc:docChgLst>
  <pc:docChgLst>
    <pc:chgData name="RAO SIDDHANT YADAV" userId="S::rsya@deakin.edu.au::2d52cf66-e592-436c-a961-c2b27fcd3cfd" providerId="AD" clId="Web-{9A099D31-5EA6-4BA7-96FF-693FD4B2420B}"/>
    <pc:docChg chg="sldOrd">
      <pc:chgData name="RAO SIDDHANT YADAV" userId="S::rsya@deakin.edu.au::2d52cf66-e592-436c-a961-c2b27fcd3cfd" providerId="AD" clId="Web-{9A099D31-5EA6-4BA7-96FF-693FD4B2420B}" dt="2021-11-16T03:22:33.586" v="0"/>
      <pc:docMkLst>
        <pc:docMk/>
      </pc:docMkLst>
      <pc:sldChg chg="ord">
        <pc:chgData name="RAO SIDDHANT YADAV" userId="S::rsya@deakin.edu.au::2d52cf66-e592-436c-a961-c2b27fcd3cfd" providerId="AD" clId="Web-{9A099D31-5EA6-4BA7-96FF-693FD4B2420B}" dt="2021-11-16T03:22:33.586" v="0"/>
        <pc:sldMkLst>
          <pc:docMk/>
          <pc:sldMk cId="3608200388" sldId="261"/>
        </pc:sldMkLst>
      </pc:sldChg>
    </pc:docChg>
  </pc:docChgLst>
  <pc:docChgLst>
    <pc:chgData name="RAKSHITH RACHENAHALLI BETTEGOWDA" userId="S::rbettegowda@deakin.edu.au::aaa9794b-75f8-4ce4-9544-e46fb5c25c6d" providerId="AD" clId="Web-{C8340D12-75BD-422E-B7B1-389CE17F0555}"/>
    <pc:docChg chg="modSld">
      <pc:chgData name="RAKSHITH RACHENAHALLI BETTEGOWDA" userId="S::rbettegowda@deakin.edu.au::aaa9794b-75f8-4ce4-9544-e46fb5c25c6d" providerId="AD" clId="Web-{C8340D12-75BD-422E-B7B1-389CE17F0555}" dt="2021-11-16T03:38:51.904" v="15" actId="20577"/>
      <pc:docMkLst>
        <pc:docMk/>
      </pc:docMkLst>
      <pc:sldChg chg="modSp">
        <pc:chgData name="RAKSHITH RACHENAHALLI BETTEGOWDA" userId="S::rbettegowda@deakin.edu.au::aaa9794b-75f8-4ce4-9544-e46fb5c25c6d" providerId="AD" clId="Web-{C8340D12-75BD-422E-B7B1-389CE17F0555}" dt="2021-11-16T03:38:51.904" v="15" actId="20577"/>
        <pc:sldMkLst>
          <pc:docMk/>
          <pc:sldMk cId="0" sldId="258"/>
        </pc:sldMkLst>
        <pc:spChg chg="mod">
          <ac:chgData name="RAKSHITH RACHENAHALLI BETTEGOWDA" userId="S::rbettegowda@deakin.edu.au::aaa9794b-75f8-4ce4-9544-e46fb5c25c6d" providerId="AD" clId="Web-{C8340D12-75BD-422E-B7B1-389CE17F0555}" dt="2021-11-16T03:38:51.904" v="15" actId="20577"/>
          <ac:spMkLst>
            <pc:docMk/>
            <pc:sldMk cId="0" sldId="258"/>
            <ac:spMk id="1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51945">
            <a:off x="274303" y="925273"/>
            <a:ext cx="8614474" cy="752704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181194" y="7436485"/>
            <a:ext cx="6078106" cy="1790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750" b="1" dirty="0">
                <a:solidFill>
                  <a:srgbClr val="FFFFFF"/>
                </a:solidFill>
                <a:latin typeface="Aileron Regular"/>
              </a:rPr>
              <a:t>By,</a:t>
            </a:r>
            <a:endParaRPr lang="en-US" sz="2750" b="1">
              <a:latin typeface="Aileron Regular"/>
            </a:endParaRPr>
          </a:p>
          <a:p>
            <a:pPr algn="r">
              <a:lnSpc>
                <a:spcPts val="3639"/>
              </a:lnSpc>
            </a:pPr>
            <a:r>
              <a:rPr lang="en-US" sz="2800" b="1" dirty="0">
                <a:solidFill>
                  <a:schemeClr val="bg1"/>
                </a:solidFill>
                <a:latin typeface="Aileron Regular"/>
                <a:cs typeface="Calibri"/>
              </a:rPr>
              <a:t>D2I – Geelong squad </a:t>
            </a:r>
            <a:endParaRPr lang="en-US" sz="2800" b="1" dirty="0">
              <a:solidFill>
                <a:schemeClr val="bg1"/>
              </a:solidFill>
              <a:latin typeface="Aileron Regular"/>
            </a:endParaRPr>
          </a:p>
          <a:p>
            <a:pPr algn="r">
              <a:lnSpc>
                <a:spcPts val="3639"/>
              </a:lnSpc>
            </a:pPr>
            <a:r>
              <a:rPr lang="en-US" sz="2000" b="1" dirty="0">
                <a:solidFill>
                  <a:srgbClr val="FFFFFF"/>
                </a:solidFill>
                <a:latin typeface="Aileron Regular"/>
              </a:rPr>
              <a:t>(Machine Learning Team, Data Visualization Team, Web Development Team)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13315" y="1433647"/>
            <a:ext cx="6652478" cy="3245698"/>
            <a:chOff x="0" y="0"/>
            <a:chExt cx="8869971" cy="4327598"/>
          </a:xfrm>
        </p:grpSpPr>
        <p:sp>
          <p:nvSpPr>
            <p:cNvPr id="7" name="TextBox 7"/>
            <p:cNvSpPr txBox="1"/>
            <p:nvPr/>
          </p:nvSpPr>
          <p:spPr>
            <a:xfrm>
              <a:off x="0" y="1000198"/>
              <a:ext cx="8869971" cy="3327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74"/>
                </a:lnSpc>
              </a:pPr>
              <a:r>
                <a:rPr lang="en-US" sz="8228">
                  <a:solidFill>
                    <a:srgbClr val="FFFFFF"/>
                  </a:solidFill>
                  <a:latin typeface="Cerebri Bold"/>
                </a:rPr>
                <a:t>D2I - Geelong City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869971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uli Extra Light"/>
                </a:rPr>
                <a:t>1st Meeting - T3/2021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699" y="85500"/>
            <a:ext cx="4103962" cy="4892038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18534079">
            <a:off x="7254742" y="6666271"/>
            <a:ext cx="175930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13625524">
            <a:off x="10293523" y="6092601"/>
            <a:ext cx="175930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45659" y="5039517"/>
            <a:ext cx="198746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0935" y="3355703"/>
            <a:ext cx="3561915" cy="356191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517254" y="4568776"/>
            <a:ext cx="2455546" cy="1108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85"/>
              </a:lnSpc>
              <a:spcBef>
                <a:spcPct val="0"/>
              </a:spcBef>
              <a:defRPr/>
            </a:pPr>
            <a:r>
              <a:rPr lang="en-US" sz="3350" spc="132" dirty="0">
                <a:solidFill>
                  <a:srgbClr val="FFFFFF"/>
                </a:solidFill>
                <a:latin typeface="Cerebri Bold"/>
              </a:rPr>
              <a:t>Dataset </a:t>
            </a:r>
            <a:endParaRPr lang="en-US" sz="3399" spc="132" dirty="0">
              <a:solidFill>
                <a:srgbClr val="FFFFFF"/>
              </a:solidFill>
              <a:latin typeface="Cerebri Bold"/>
            </a:endParaRPr>
          </a:p>
          <a:p>
            <a:pPr algn="ctr">
              <a:lnSpc>
                <a:spcPts val="4385"/>
              </a:lnSpc>
              <a:spcBef>
                <a:spcPct val="0"/>
              </a:spcBef>
              <a:defRPr/>
            </a:pPr>
            <a:r>
              <a:rPr lang="en-US" sz="3350" spc="132" dirty="0">
                <a:solidFill>
                  <a:srgbClr val="FFFFFF"/>
                </a:solidFill>
                <a:latin typeface="Cerebri Bold"/>
              </a:rPr>
              <a:t>Concerns</a:t>
            </a:r>
            <a:endParaRPr lang="en-US" sz="3350" b="0" i="0" u="none" strike="noStrike" kern="1200" cap="none" spc="13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rebri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22401" y="892886"/>
            <a:ext cx="2158984" cy="2158984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rot="16200000">
            <a:off x="8798428" y="2456743"/>
            <a:ext cx="1759305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199949" y="6573410"/>
            <a:ext cx="2158984" cy="215898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311178" y="7074528"/>
            <a:ext cx="1918422" cy="111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Regular"/>
                <a:ea typeface="+mn-ea"/>
                <a:cs typeface="+mn-cs"/>
              </a:rPr>
              <a:t>Difficult to identify Target Variable</a:t>
            </a:r>
          </a:p>
        </p:txBody>
      </p:sp>
      <p:sp>
        <p:nvSpPr>
          <p:cNvPr id="17" name="AutoShape 17"/>
          <p:cNvSpPr/>
          <p:nvPr/>
        </p:nvSpPr>
        <p:spPr>
          <a:xfrm>
            <a:off x="6381192" y="5039517"/>
            <a:ext cx="198746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922996" y="4047930"/>
            <a:ext cx="2158984" cy="215898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110795" y="4365422"/>
            <a:ext cx="1709907" cy="1501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Regular"/>
                <a:ea typeface="+mn-ea"/>
                <a:cs typeface="+mn-cs"/>
              </a:rPr>
              <a:t>Difficult to link with external data sources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245679" y="4040391"/>
            <a:ext cx="2158984" cy="215898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470217" y="4532953"/>
            <a:ext cx="1709907" cy="111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Regular"/>
                <a:ea typeface="+mn-ea"/>
                <a:cs typeface="+mn-cs"/>
              </a:rPr>
              <a:t>Only one day data (Daily Update)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13858" y="6414597"/>
            <a:ext cx="2158984" cy="2158984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439391" y="6836892"/>
            <a:ext cx="1709907" cy="1501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Regular"/>
                <a:ea typeface="+mn-ea"/>
                <a:cs typeface="+mn-cs"/>
              </a:rPr>
              <a:t>Small Feature set (Few Relevant Columns)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46939" y="1485372"/>
            <a:ext cx="1709907" cy="73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Regular"/>
                <a:ea typeface="+mn-ea"/>
                <a:cs typeface="+mn-cs"/>
              </a:rPr>
              <a:t>Small Sample Size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DB8F66F7-4DC8-4368-A3BF-3B66AFEF6784}"/>
              </a:ext>
            </a:extLst>
          </p:cNvPr>
          <p:cNvSpPr txBox="1"/>
          <p:nvPr/>
        </p:nvSpPr>
        <p:spPr>
          <a:xfrm>
            <a:off x="1028700" y="1152525"/>
            <a:ext cx="7219950" cy="854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400" dirty="0">
                <a:solidFill>
                  <a:srgbClr val="F4F4F4"/>
                </a:solidFill>
                <a:latin typeface="Arita Buri Bold"/>
              </a:rPr>
              <a:t>Datasets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AutoShape 9">
            <a:extLst>
              <a:ext uri="{FF2B5EF4-FFF2-40B4-BE49-F238E27FC236}">
                <a16:creationId xmlns:a16="http://schemas.microsoft.com/office/drawing/2014/main" id="{8CA78FD3-D7EA-471E-9F3C-289178E10372}"/>
              </a:ext>
            </a:extLst>
          </p:cNvPr>
          <p:cNvSpPr/>
          <p:nvPr/>
        </p:nvSpPr>
        <p:spPr>
          <a:xfrm rot="19231402">
            <a:off x="10603026" y="3302742"/>
            <a:ext cx="198746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44" name="Picture 21">
            <a:extLst>
              <a:ext uri="{FF2B5EF4-FFF2-40B4-BE49-F238E27FC236}">
                <a16:creationId xmlns:a16="http://schemas.microsoft.com/office/drawing/2014/main" id="{CA9B02C7-D3AB-45B5-81C8-5C568C3CA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9231402">
            <a:off x="11321407" y="1597353"/>
            <a:ext cx="2158984" cy="2158984"/>
          </a:xfrm>
          <a:prstGeom prst="rect">
            <a:avLst/>
          </a:prstGeom>
        </p:spPr>
      </p:pic>
      <p:sp>
        <p:nvSpPr>
          <p:cNvPr id="45" name="AutoShape 17">
            <a:extLst>
              <a:ext uri="{FF2B5EF4-FFF2-40B4-BE49-F238E27FC236}">
                <a16:creationId xmlns:a16="http://schemas.microsoft.com/office/drawing/2014/main" id="{B75E5223-B861-401B-B886-ADB23BEBC59D}"/>
              </a:ext>
            </a:extLst>
          </p:cNvPr>
          <p:cNvSpPr/>
          <p:nvPr/>
        </p:nvSpPr>
        <p:spPr>
          <a:xfrm>
            <a:off x="7169010" y="3098109"/>
            <a:ext cx="1357440" cy="1047014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46" name="Picture 19">
            <a:extLst>
              <a:ext uri="{FF2B5EF4-FFF2-40B4-BE49-F238E27FC236}">
                <a16:creationId xmlns:a16="http://schemas.microsoft.com/office/drawing/2014/main" id="{74F4EF91-EF07-4B20-AF86-B3E90AC51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852304" y="1784354"/>
            <a:ext cx="2158984" cy="2158984"/>
          </a:xfrm>
          <a:prstGeom prst="rect">
            <a:avLst/>
          </a:prstGeom>
        </p:spPr>
      </p:pic>
      <p:sp>
        <p:nvSpPr>
          <p:cNvPr id="51" name="AutoShape 7">
            <a:extLst>
              <a:ext uri="{FF2B5EF4-FFF2-40B4-BE49-F238E27FC236}">
                <a16:creationId xmlns:a16="http://schemas.microsoft.com/office/drawing/2014/main" id="{A75403CE-2D5C-4F90-A083-6FE6541492C6}"/>
              </a:ext>
            </a:extLst>
          </p:cNvPr>
          <p:cNvSpPr/>
          <p:nvPr/>
        </p:nvSpPr>
        <p:spPr>
          <a:xfrm rot="18534079" flipV="1">
            <a:off x="9224539" y="6613817"/>
            <a:ext cx="1034469" cy="827043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2" name="Picture 14">
            <a:extLst>
              <a:ext uri="{FF2B5EF4-FFF2-40B4-BE49-F238E27FC236}">
                <a16:creationId xmlns:a16="http://schemas.microsoft.com/office/drawing/2014/main" id="{3369BD3B-B59A-45EA-AB48-68840AA59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62281" y="7401541"/>
            <a:ext cx="2158984" cy="2158984"/>
          </a:xfrm>
          <a:prstGeom prst="rect">
            <a:avLst/>
          </a:prstGeom>
        </p:spPr>
      </p:pic>
      <p:sp>
        <p:nvSpPr>
          <p:cNvPr id="53" name="TextBox 16">
            <a:extLst>
              <a:ext uri="{FF2B5EF4-FFF2-40B4-BE49-F238E27FC236}">
                <a16:creationId xmlns:a16="http://schemas.microsoft.com/office/drawing/2014/main" id="{AF2F37CB-43ED-4C1D-B681-E5DEA1E47834}"/>
              </a:ext>
            </a:extLst>
          </p:cNvPr>
          <p:cNvSpPr txBox="1"/>
          <p:nvPr/>
        </p:nvSpPr>
        <p:spPr>
          <a:xfrm>
            <a:off x="8757941" y="7957435"/>
            <a:ext cx="1903743" cy="111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Regular"/>
                <a:ea typeface="+mn-ea"/>
                <a:cs typeface="+mn-cs"/>
              </a:rPr>
              <a:t>Data Updating Stopped (Historic Data)</a:t>
            </a:r>
          </a:p>
        </p:txBody>
      </p:sp>
      <p:sp>
        <p:nvSpPr>
          <p:cNvPr id="54" name="TextBox 16">
            <a:extLst>
              <a:ext uri="{FF2B5EF4-FFF2-40B4-BE49-F238E27FC236}">
                <a16:creationId xmlns:a16="http://schemas.microsoft.com/office/drawing/2014/main" id="{4635C42A-47AA-4CDD-B221-4A7FE0D1B5B0}"/>
              </a:ext>
            </a:extLst>
          </p:cNvPr>
          <p:cNvSpPr txBox="1"/>
          <p:nvPr/>
        </p:nvSpPr>
        <p:spPr>
          <a:xfrm>
            <a:off x="5980500" y="2273928"/>
            <a:ext cx="1868100" cy="111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Regular"/>
                <a:ea typeface="+mn-ea"/>
                <a:cs typeface="+mn-cs"/>
              </a:rPr>
              <a:t>Nulls, Class imbalance and other issues</a:t>
            </a:r>
          </a:p>
        </p:txBody>
      </p:sp>
      <p:sp>
        <p:nvSpPr>
          <p:cNvPr id="55" name="TextBox 16">
            <a:extLst>
              <a:ext uri="{FF2B5EF4-FFF2-40B4-BE49-F238E27FC236}">
                <a16:creationId xmlns:a16="http://schemas.microsoft.com/office/drawing/2014/main" id="{4C3709AD-2261-494C-8669-DBAAD06019C7}"/>
              </a:ext>
            </a:extLst>
          </p:cNvPr>
          <p:cNvSpPr txBox="1"/>
          <p:nvPr/>
        </p:nvSpPr>
        <p:spPr>
          <a:xfrm>
            <a:off x="11553185" y="1983852"/>
            <a:ext cx="1789983" cy="1495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Regular"/>
                <a:ea typeface="+mn-ea"/>
                <a:cs typeface="+mn-cs"/>
              </a:rPr>
              <a:t>Non-Availability of Data Columns (Data Dictionary)</a:t>
            </a:r>
          </a:p>
        </p:txBody>
      </p:sp>
    </p:spTree>
    <p:extLst>
      <p:ext uri="{BB962C8B-B14F-4D97-AF65-F5344CB8AC3E}">
        <p14:creationId xmlns:p14="http://schemas.microsoft.com/office/powerpoint/2010/main" val="360820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699" y="104550"/>
            <a:ext cx="4389712" cy="519683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98198" y="7524989"/>
            <a:ext cx="196794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Aileron Regular Bold"/>
              </a:rPr>
              <a:t>Pedestrian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5198868" y="7813165"/>
            <a:ext cx="1220844" cy="796892"/>
            <a:chOff x="0" y="0"/>
            <a:chExt cx="6606886" cy="4699000"/>
          </a:xfrm>
        </p:grpSpPr>
        <p:sp>
          <p:nvSpPr>
            <p:cNvPr id="5" name="Freeform 5"/>
            <p:cNvSpPr/>
            <p:nvPr/>
          </p:nvSpPr>
          <p:spPr>
            <a:xfrm>
              <a:off x="327533" y="113538"/>
              <a:ext cx="5915498" cy="4568952"/>
            </a:xfrm>
            <a:custGeom>
              <a:avLst/>
              <a:gdLst/>
              <a:ahLst/>
              <a:cxnLst/>
              <a:rect l="l" t="t" r="r" b="b"/>
              <a:pathLst>
                <a:path w="5915498" h="4568952">
                  <a:moveTo>
                    <a:pt x="5914990" y="4284853"/>
                  </a:moveTo>
                  <a:cubicBezTo>
                    <a:pt x="5915498" y="4274947"/>
                    <a:pt x="5914482" y="4265930"/>
                    <a:pt x="5912577" y="4257548"/>
                  </a:cubicBezTo>
                  <a:cubicBezTo>
                    <a:pt x="5897464" y="4143121"/>
                    <a:pt x="5820883" y="4046093"/>
                    <a:pt x="5713187" y="4012946"/>
                  </a:cubicBezTo>
                  <a:lnTo>
                    <a:pt x="5713187" y="2871851"/>
                  </a:lnTo>
                  <a:lnTo>
                    <a:pt x="5713187" y="618109"/>
                  </a:lnTo>
                  <a:lnTo>
                    <a:pt x="5713187" y="98552"/>
                  </a:lnTo>
                  <a:cubicBezTo>
                    <a:pt x="5713187" y="47117"/>
                    <a:pt x="5669499" y="3302"/>
                    <a:pt x="5617937" y="3302"/>
                  </a:cubicBezTo>
                  <a:lnTo>
                    <a:pt x="5347046" y="3302"/>
                  </a:lnTo>
                  <a:lnTo>
                    <a:pt x="4863330" y="3302"/>
                  </a:lnTo>
                  <a:lnTo>
                    <a:pt x="4351096" y="3302"/>
                  </a:lnTo>
                  <a:lnTo>
                    <a:pt x="3726073" y="3302"/>
                  </a:lnTo>
                  <a:lnTo>
                    <a:pt x="3041344" y="3302"/>
                  </a:lnTo>
                  <a:lnTo>
                    <a:pt x="2350054" y="3302"/>
                  </a:lnTo>
                  <a:lnTo>
                    <a:pt x="1702664" y="3302"/>
                  </a:lnTo>
                  <a:lnTo>
                    <a:pt x="1158102" y="3302"/>
                  </a:lnTo>
                  <a:lnTo>
                    <a:pt x="709676" y="3302"/>
                  </a:lnTo>
                  <a:cubicBezTo>
                    <a:pt x="578231" y="3302"/>
                    <a:pt x="446151" y="0"/>
                    <a:pt x="314706" y="3302"/>
                  </a:cubicBezTo>
                  <a:cubicBezTo>
                    <a:pt x="309118" y="3429"/>
                    <a:pt x="303403" y="3302"/>
                    <a:pt x="297815" y="3302"/>
                  </a:cubicBezTo>
                  <a:cubicBezTo>
                    <a:pt x="246380" y="3302"/>
                    <a:pt x="202565" y="46990"/>
                    <a:pt x="202565" y="98552"/>
                  </a:cubicBezTo>
                  <a:lnTo>
                    <a:pt x="202565" y="1511427"/>
                  </a:lnTo>
                  <a:lnTo>
                    <a:pt x="202565" y="3765169"/>
                  </a:lnTo>
                  <a:lnTo>
                    <a:pt x="202565" y="4013327"/>
                  </a:lnTo>
                  <a:cubicBezTo>
                    <a:pt x="87249" y="4049649"/>
                    <a:pt x="2032" y="4159123"/>
                    <a:pt x="1143" y="4284726"/>
                  </a:cubicBezTo>
                  <a:cubicBezTo>
                    <a:pt x="0" y="4439031"/>
                    <a:pt x="131953" y="4568825"/>
                    <a:pt x="285242" y="4568825"/>
                  </a:cubicBezTo>
                  <a:cubicBezTo>
                    <a:pt x="435102" y="4568825"/>
                    <a:pt x="548259" y="4453890"/>
                    <a:pt x="566928" y="4312031"/>
                  </a:cubicBezTo>
                  <a:cubicBezTo>
                    <a:pt x="568833" y="4303649"/>
                    <a:pt x="569849" y="4294632"/>
                    <a:pt x="569341" y="4284726"/>
                  </a:cubicBezTo>
                  <a:cubicBezTo>
                    <a:pt x="569849" y="4274820"/>
                    <a:pt x="568833" y="4265803"/>
                    <a:pt x="566928" y="4257421"/>
                  </a:cubicBezTo>
                  <a:cubicBezTo>
                    <a:pt x="553085" y="4152138"/>
                    <a:pt x="487172" y="4061714"/>
                    <a:pt x="392938" y="4022090"/>
                  </a:cubicBezTo>
                  <a:lnTo>
                    <a:pt x="392938" y="2871851"/>
                  </a:lnTo>
                  <a:lnTo>
                    <a:pt x="392938" y="618109"/>
                  </a:lnTo>
                  <a:lnTo>
                    <a:pt x="392938" y="193802"/>
                  </a:lnTo>
                  <a:lnTo>
                    <a:pt x="568579" y="193802"/>
                  </a:lnTo>
                  <a:lnTo>
                    <a:pt x="1046565" y="193802"/>
                  </a:lnTo>
                  <a:lnTo>
                    <a:pt x="1558799" y="193802"/>
                  </a:lnTo>
                  <a:lnTo>
                    <a:pt x="2183823" y="193802"/>
                  </a:lnTo>
                  <a:lnTo>
                    <a:pt x="2868551" y="193802"/>
                  </a:lnTo>
                  <a:lnTo>
                    <a:pt x="3559841" y="193802"/>
                  </a:lnTo>
                  <a:lnTo>
                    <a:pt x="4207232" y="193802"/>
                  </a:lnTo>
                  <a:lnTo>
                    <a:pt x="4751793" y="193802"/>
                  </a:lnTo>
                  <a:lnTo>
                    <a:pt x="5205949" y="193802"/>
                  </a:lnTo>
                  <a:cubicBezTo>
                    <a:pt x="5310470" y="193802"/>
                    <a:pt x="5417277" y="199390"/>
                    <a:pt x="5522560" y="197104"/>
                  </a:cubicBezTo>
                  <a:lnTo>
                    <a:pt x="5522560" y="1511554"/>
                  </a:lnTo>
                  <a:lnTo>
                    <a:pt x="5522560" y="3765296"/>
                  </a:lnTo>
                  <a:lnTo>
                    <a:pt x="5522560" y="4022852"/>
                  </a:lnTo>
                  <a:cubicBezTo>
                    <a:pt x="5420325" y="4066286"/>
                    <a:pt x="5347427" y="4168648"/>
                    <a:pt x="5346538" y="4284853"/>
                  </a:cubicBezTo>
                  <a:cubicBezTo>
                    <a:pt x="5345395" y="4439158"/>
                    <a:pt x="5477348" y="4568952"/>
                    <a:pt x="5630637" y="4568952"/>
                  </a:cubicBezTo>
                  <a:cubicBezTo>
                    <a:pt x="5780497" y="4568952"/>
                    <a:pt x="5893654" y="4454017"/>
                    <a:pt x="5912323" y="4312158"/>
                  </a:cubicBezTo>
                  <a:cubicBezTo>
                    <a:pt x="5914482" y="4303903"/>
                    <a:pt x="5915498" y="4294759"/>
                    <a:pt x="5914990" y="4284853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998198" y="8242715"/>
            <a:ext cx="1967948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 Regular"/>
              </a:rPr>
              <a:t>Powercor Public Lights</a:t>
            </a:r>
          </a:p>
        </p:txBody>
      </p:sp>
      <p:sp>
        <p:nvSpPr>
          <p:cNvPr id="7" name="AutoShape 7"/>
          <p:cNvSpPr/>
          <p:nvPr/>
        </p:nvSpPr>
        <p:spPr>
          <a:xfrm rot="18534079">
            <a:off x="7709246" y="7192177"/>
            <a:ext cx="175930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13625524">
            <a:off x="10293523" y="6777320"/>
            <a:ext cx="175930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45659" y="5039517"/>
            <a:ext cx="198746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0935" y="3355703"/>
            <a:ext cx="3561915" cy="356191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474120" y="4654135"/>
            <a:ext cx="2455546" cy="109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5"/>
              </a:lnSpc>
              <a:spcBef>
                <a:spcPct val="0"/>
              </a:spcBef>
            </a:pPr>
            <a:r>
              <a:rPr lang="en-US" sz="3399" spc="132">
                <a:solidFill>
                  <a:srgbClr val="FFFFFF"/>
                </a:solidFill>
                <a:latin typeface="Cerebri Bold"/>
              </a:rPr>
              <a:t>MACHINE LEARNING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22401" y="892886"/>
            <a:ext cx="2158984" cy="2158984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rot="16200000">
            <a:off x="8798428" y="2456743"/>
            <a:ext cx="1759305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54453" y="7099316"/>
            <a:ext cx="2158984" cy="2158984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6175080" y="8187799"/>
            <a:ext cx="2386449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6878991" y="7747415"/>
            <a:ext cx="170990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FFFFFF"/>
                </a:solidFill>
                <a:latin typeface="Aileron Regular"/>
              </a:rPr>
              <a:t>API and metrics</a:t>
            </a:r>
          </a:p>
        </p:txBody>
      </p:sp>
      <p:sp>
        <p:nvSpPr>
          <p:cNvPr id="17" name="AutoShape 17"/>
          <p:cNvSpPr/>
          <p:nvPr/>
        </p:nvSpPr>
        <p:spPr>
          <a:xfrm>
            <a:off x="6381192" y="5039517"/>
            <a:ext cx="198746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8" name="AutoShape 18"/>
          <p:cNvSpPr/>
          <p:nvPr/>
        </p:nvSpPr>
        <p:spPr>
          <a:xfrm>
            <a:off x="3766678" y="5129212"/>
            <a:ext cx="198746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90413" y="4064008"/>
            <a:ext cx="2158984" cy="215898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578212" y="4381500"/>
            <a:ext cx="1709907" cy="150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FFFFFF"/>
                </a:solidFill>
                <a:latin typeface="Aileron Regular"/>
              </a:rPr>
              <a:t>Prediction classification and regression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895210" y="4064008"/>
            <a:ext cx="2158984" cy="2158984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12770352" y="5039517"/>
            <a:ext cx="198746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3" name="TextBox 23"/>
          <p:cNvSpPr txBox="1"/>
          <p:nvPr/>
        </p:nvSpPr>
        <p:spPr>
          <a:xfrm>
            <a:off x="12119748" y="4610100"/>
            <a:ext cx="1709907" cy="111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FFFFFF"/>
                </a:solidFill>
                <a:latin typeface="Aileron Regular"/>
              </a:rPr>
              <a:t>Clustering and prediction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4616" y="4070789"/>
            <a:ext cx="2410976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Aileron Regular Bold"/>
              </a:rPr>
              <a:t>Tree Problem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38844" y="4917585"/>
            <a:ext cx="196794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 Regular"/>
              </a:rPr>
              <a:t>Road Segment</a:t>
            </a:r>
          </a:p>
        </p:txBody>
      </p:sp>
      <p:grpSp>
        <p:nvGrpSpPr>
          <p:cNvPr id="26" name="Group 26"/>
          <p:cNvGrpSpPr/>
          <p:nvPr/>
        </p:nvGrpSpPr>
        <p:grpSpPr>
          <a:xfrm rot="5400000">
            <a:off x="3195930" y="4763456"/>
            <a:ext cx="1938386" cy="796892"/>
            <a:chOff x="0" y="0"/>
            <a:chExt cx="10490033" cy="4699000"/>
          </a:xfrm>
        </p:grpSpPr>
        <p:sp>
          <p:nvSpPr>
            <p:cNvPr id="27" name="Freeform 27"/>
            <p:cNvSpPr/>
            <p:nvPr/>
          </p:nvSpPr>
          <p:spPr>
            <a:xfrm>
              <a:off x="327533" y="113538"/>
              <a:ext cx="9798645" cy="4568952"/>
            </a:xfrm>
            <a:custGeom>
              <a:avLst/>
              <a:gdLst/>
              <a:ahLst/>
              <a:cxnLst/>
              <a:rect l="l" t="t" r="r" b="b"/>
              <a:pathLst>
                <a:path w="9798645" h="4568952">
                  <a:moveTo>
                    <a:pt x="9798137" y="4284853"/>
                  </a:moveTo>
                  <a:cubicBezTo>
                    <a:pt x="9798645" y="4274947"/>
                    <a:pt x="9797629" y="4265930"/>
                    <a:pt x="9795724" y="4257548"/>
                  </a:cubicBezTo>
                  <a:cubicBezTo>
                    <a:pt x="9780611" y="4143121"/>
                    <a:pt x="9704030" y="4046093"/>
                    <a:pt x="9596334" y="4012946"/>
                  </a:cubicBezTo>
                  <a:lnTo>
                    <a:pt x="9596334" y="2871851"/>
                  </a:lnTo>
                  <a:lnTo>
                    <a:pt x="9596334" y="618109"/>
                  </a:lnTo>
                  <a:lnTo>
                    <a:pt x="9596334" y="98552"/>
                  </a:lnTo>
                  <a:cubicBezTo>
                    <a:pt x="9596334" y="47117"/>
                    <a:pt x="9552646" y="3302"/>
                    <a:pt x="9501084" y="3302"/>
                  </a:cubicBezTo>
                  <a:lnTo>
                    <a:pt x="9230193" y="3302"/>
                  </a:lnTo>
                  <a:lnTo>
                    <a:pt x="8542264" y="3302"/>
                  </a:lnTo>
                  <a:lnTo>
                    <a:pt x="7564319" y="3302"/>
                  </a:lnTo>
                  <a:lnTo>
                    <a:pt x="6371040" y="3302"/>
                  </a:lnTo>
                  <a:lnTo>
                    <a:pt x="5063773" y="3302"/>
                  </a:lnTo>
                  <a:lnTo>
                    <a:pt x="3743980" y="3302"/>
                  </a:lnTo>
                  <a:lnTo>
                    <a:pt x="2507999" y="3302"/>
                  </a:lnTo>
                  <a:lnTo>
                    <a:pt x="1468335" y="3302"/>
                  </a:lnTo>
                  <a:lnTo>
                    <a:pt x="709676" y="3302"/>
                  </a:lnTo>
                  <a:cubicBezTo>
                    <a:pt x="578231" y="3302"/>
                    <a:pt x="446151" y="0"/>
                    <a:pt x="314706" y="3302"/>
                  </a:cubicBezTo>
                  <a:cubicBezTo>
                    <a:pt x="309118" y="3429"/>
                    <a:pt x="303403" y="3302"/>
                    <a:pt x="297815" y="3302"/>
                  </a:cubicBezTo>
                  <a:cubicBezTo>
                    <a:pt x="246380" y="3302"/>
                    <a:pt x="202565" y="46990"/>
                    <a:pt x="202565" y="98552"/>
                  </a:cubicBezTo>
                  <a:lnTo>
                    <a:pt x="202565" y="1511427"/>
                  </a:lnTo>
                  <a:lnTo>
                    <a:pt x="202565" y="3765169"/>
                  </a:lnTo>
                  <a:lnTo>
                    <a:pt x="202565" y="4013327"/>
                  </a:lnTo>
                  <a:cubicBezTo>
                    <a:pt x="87249" y="4049649"/>
                    <a:pt x="2032" y="4159123"/>
                    <a:pt x="1143" y="4284726"/>
                  </a:cubicBezTo>
                  <a:cubicBezTo>
                    <a:pt x="0" y="4439031"/>
                    <a:pt x="131953" y="4568825"/>
                    <a:pt x="285242" y="4568825"/>
                  </a:cubicBezTo>
                  <a:cubicBezTo>
                    <a:pt x="435102" y="4568825"/>
                    <a:pt x="548259" y="4453890"/>
                    <a:pt x="566928" y="4312031"/>
                  </a:cubicBezTo>
                  <a:cubicBezTo>
                    <a:pt x="568833" y="4303649"/>
                    <a:pt x="569849" y="4294632"/>
                    <a:pt x="569341" y="4284726"/>
                  </a:cubicBezTo>
                  <a:cubicBezTo>
                    <a:pt x="569849" y="4274820"/>
                    <a:pt x="568833" y="4265803"/>
                    <a:pt x="566928" y="4257421"/>
                  </a:cubicBezTo>
                  <a:cubicBezTo>
                    <a:pt x="553085" y="4152138"/>
                    <a:pt x="487172" y="4061714"/>
                    <a:pt x="392938" y="4022090"/>
                  </a:cubicBezTo>
                  <a:lnTo>
                    <a:pt x="392938" y="2871851"/>
                  </a:lnTo>
                  <a:lnTo>
                    <a:pt x="392938" y="618109"/>
                  </a:lnTo>
                  <a:lnTo>
                    <a:pt x="392938" y="193802"/>
                  </a:lnTo>
                  <a:lnTo>
                    <a:pt x="568579" y="193802"/>
                  </a:lnTo>
                  <a:lnTo>
                    <a:pt x="1255392" y="193802"/>
                  </a:lnTo>
                  <a:lnTo>
                    <a:pt x="2233336" y="193802"/>
                  </a:lnTo>
                  <a:lnTo>
                    <a:pt x="3426615" y="193802"/>
                  </a:lnTo>
                  <a:lnTo>
                    <a:pt x="4733882" y="193802"/>
                  </a:lnTo>
                  <a:lnTo>
                    <a:pt x="6053674" y="193802"/>
                  </a:lnTo>
                  <a:lnTo>
                    <a:pt x="7289656" y="193802"/>
                  </a:lnTo>
                  <a:lnTo>
                    <a:pt x="8329320" y="193802"/>
                  </a:lnTo>
                  <a:lnTo>
                    <a:pt x="9089096" y="193802"/>
                  </a:lnTo>
                  <a:cubicBezTo>
                    <a:pt x="9193617" y="193802"/>
                    <a:pt x="9300424" y="199390"/>
                    <a:pt x="9405707" y="197104"/>
                  </a:cubicBezTo>
                  <a:lnTo>
                    <a:pt x="9405707" y="1511554"/>
                  </a:lnTo>
                  <a:lnTo>
                    <a:pt x="9405707" y="3765296"/>
                  </a:lnTo>
                  <a:lnTo>
                    <a:pt x="9405707" y="4022852"/>
                  </a:lnTo>
                  <a:cubicBezTo>
                    <a:pt x="9303472" y="4066286"/>
                    <a:pt x="9230574" y="4168648"/>
                    <a:pt x="9229685" y="4284853"/>
                  </a:cubicBezTo>
                  <a:cubicBezTo>
                    <a:pt x="9228542" y="4439158"/>
                    <a:pt x="9360495" y="4568952"/>
                    <a:pt x="9513784" y="4568952"/>
                  </a:cubicBezTo>
                  <a:cubicBezTo>
                    <a:pt x="9663644" y="4568952"/>
                    <a:pt x="9776801" y="4454017"/>
                    <a:pt x="9795470" y="4312158"/>
                  </a:cubicBezTo>
                  <a:cubicBezTo>
                    <a:pt x="9797629" y="4303903"/>
                    <a:pt x="9798645" y="4294759"/>
                    <a:pt x="9798137" y="4284853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537252" y="5829300"/>
            <a:ext cx="196794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 Regular"/>
              </a:rPr>
              <a:t>Drainage Pipes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105795" y="4529137"/>
            <a:ext cx="1967948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 Regular"/>
              </a:rPr>
              <a:t>Housing Development Data 2013-19</a:t>
            </a:r>
          </a:p>
        </p:txBody>
      </p:sp>
      <p:sp>
        <p:nvSpPr>
          <p:cNvPr id="33" name="AutoShape 33"/>
          <p:cNvSpPr/>
          <p:nvPr/>
        </p:nvSpPr>
        <p:spPr>
          <a:xfrm>
            <a:off x="12266987" y="8088869"/>
            <a:ext cx="1987465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13858" y="7099316"/>
            <a:ext cx="2158984" cy="2158984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4583468" y="7747415"/>
            <a:ext cx="1967948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 Regular"/>
              </a:rPr>
              <a:t>Parking Utilization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086246" y="1247706"/>
            <a:ext cx="2671571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Aileron Regular Bold"/>
              </a:rPr>
              <a:t>Fire Problem</a:t>
            </a:r>
          </a:p>
        </p:txBody>
      </p:sp>
      <p:sp>
        <p:nvSpPr>
          <p:cNvPr id="37" name="AutoShape 37"/>
          <p:cNvSpPr/>
          <p:nvPr/>
        </p:nvSpPr>
        <p:spPr>
          <a:xfrm>
            <a:off x="8691870" y="1957089"/>
            <a:ext cx="2386449" cy="0"/>
          </a:xfrm>
          <a:prstGeom prst="line">
            <a:avLst/>
          </a:prstGeom>
          <a:ln w="28575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8"/>
          <p:cNvSpPr txBox="1"/>
          <p:nvPr/>
        </p:nvSpPr>
        <p:spPr>
          <a:xfrm>
            <a:off x="11490373" y="7802036"/>
            <a:ext cx="170990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FFFFFF"/>
                </a:solidFill>
                <a:latin typeface="Aileron Regular"/>
              </a:rPr>
              <a:t>Solver and Capacity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46939" y="1485372"/>
            <a:ext cx="170990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FFFFFF"/>
                </a:solidFill>
                <a:latin typeface="Aileron Regular"/>
              </a:rPr>
              <a:t>Time series prediction</a:t>
            </a:r>
          </a:p>
        </p:txBody>
      </p:sp>
      <p:grpSp>
        <p:nvGrpSpPr>
          <p:cNvPr id="40" name="Group 40"/>
          <p:cNvGrpSpPr/>
          <p:nvPr/>
        </p:nvGrpSpPr>
        <p:grpSpPr>
          <a:xfrm rot="16200000">
            <a:off x="10879950" y="1596743"/>
            <a:ext cx="1220844" cy="796892"/>
            <a:chOff x="0" y="0"/>
            <a:chExt cx="6606886" cy="4699000"/>
          </a:xfrm>
        </p:grpSpPr>
        <p:sp>
          <p:nvSpPr>
            <p:cNvPr id="41" name="Freeform 41"/>
            <p:cNvSpPr/>
            <p:nvPr/>
          </p:nvSpPr>
          <p:spPr>
            <a:xfrm>
              <a:off x="327533" y="113538"/>
              <a:ext cx="5915498" cy="4568952"/>
            </a:xfrm>
            <a:custGeom>
              <a:avLst/>
              <a:gdLst/>
              <a:ahLst/>
              <a:cxnLst/>
              <a:rect l="l" t="t" r="r" b="b"/>
              <a:pathLst>
                <a:path w="5915498" h="4568952">
                  <a:moveTo>
                    <a:pt x="5914990" y="4284853"/>
                  </a:moveTo>
                  <a:cubicBezTo>
                    <a:pt x="5915498" y="4274947"/>
                    <a:pt x="5914482" y="4265930"/>
                    <a:pt x="5912577" y="4257548"/>
                  </a:cubicBezTo>
                  <a:cubicBezTo>
                    <a:pt x="5897464" y="4143121"/>
                    <a:pt x="5820883" y="4046093"/>
                    <a:pt x="5713187" y="4012946"/>
                  </a:cubicBezTo>
                  <a:lnTo>
                    <a:pt x="5713187" y="2871851"/>
                  </a:lnTo>
                  <a:lnTo>
                    <a:pt x="5713187" y="618109"/>
                  </a:lnTo>
                  <a:lnTo>
                    <a:pt x="5713187" y="98552"/>
                  </a:lnTo>
                  <a:cubicBezTo>
                    <a:pt x="5713187" y="47117"/>
                    <a:pt x="5669499" y="3302"/>
                    <a:pt x="5617937" y="3302"/>
                  </a:cubicBezTo>
                  <a:lnTo>
                    <a:pt x="5347046" y="3302"/>
                  </a:lnTo>
                  <a:lnTo>
                    <a:pt x="4863330" y="3302"/>
                  </a:lnTo>
                  <a:lnTo>
                    <a:pt x="4351096" y="3302"/>
                  </a:lnTo>
                  <a:lnTo>
                    <a:pt x="3726073" y="3302"/>
                  </a:lnTo>
                  <a:lnTo>
                    <a:pt x="3041344" y="3302"/>
                  </a:lnTo>
                  <a:lnTo>
                    <a:pt x="2350054" y="3302"/>
                  </a:lnTo>
                  <a:lnTo>
                    <a:pt x="1702664" y="3302"/>
                  </a:lnTo>
                  <a:lnTo>
                    <a:pt x="1158102" y="3302"/>
                  </a:lnTo>
                  <a:lnTo>
                    <a:pt x="709676" y="3302"/>
                  </a:lnTo>
                  <a:cubicBezTo>
                    <a:pt x="578231" y="3302"/>
                    <a:pt x="446151" y="0"/>
                    <a:pt x="314706" y="3302"/>
                  </a:cubicBezTo>
                  <a:cubicBezTo>
                    <a:pt x="309118" y="3429"/>
                    <a:pt x="303403" y="3302"/>
                    <a:pt x="297815" y="3302"/>
                  </a:cubicBezTo>
                  <a:cubicBezTo>
                    <a:pt x="246380" y="3302"/>
                    <a:pt x="202565" y="46990"/>
                    <a:pt x="202565" y="98552"/>
                  </a:cubicBezTo>
                  <a:lnTo>
                    <a:pt x="202565" y="1511427"/>
                  </a:lnTo>
                  <a:lnTo>
                    <a:pt x="202565" y="3765169"/>
                  </a:lnTo>
                  <a:lnTo>
                    <a:pt x="202565" y="4013327"/>
                  </a:lnTo>
                  <a:cubicBezTo>
                    <a:pt x="87249" y="4049649"/>
                    <a:pt x="2032" y="4159123"/>
                    <a:pt x="1143" y="4284726"/>
                  </a:cubicBezTo>
                  <a:cubicBezTo>
                    <a:pt x="0" y="4439031"/>
                    <a:pt x="131953" y="4568825"/>
                    <a:pt x="285242" y="4568825"/>
                  </a:cubicBezTo>
                  <a:cubicBezTo>
                    <a:pt x="435102" y="4568825"/>
                    <a:pt x="548259" y="4453890"/>
                    <a:pt x="566928" y="4312031"/>
                  </a:cubicBezTo>
                  <a:cubicBezTo>
                    <a:pt x="568833" y="4303649"/>
                    <a:pt x="569849" y="4294632"/>
                    <a:pt x="569341" y="4284726"/>
                  </a:cubicBezTo>
                  <a:cubicBezTo>
                    <a:pt x="569849" y="4274820"/>
                    <a:pt x="568833" y="4265803"/>
                    <a:pt x="566928" y="4257421"/>
                  </a:cubicBezTo>
                  <a:cubicBezTo>
                    <a:pt x="553085" y="4152138"/>
                    <a:pt x="487172" y="4061714"/>
                    <a:pt x="392938" y="4022090"/>
                  </a:cubicBezTo>
                  <a:lnTo>
                    <a:pt x="392938" y="2871851"/>
                  </a:lnTo>
                  <a:lnTo>
                    <a:pt x="392938" y="618109"/>
                  </a:lnTo>
                  <a:lnTo>
                    <a:pt x="392938" y="193802"/>
                  </a:lnTo>
                  <a:lnTo>
                    <a:pt x="568579" y="193802"/>
                  </a:lnTo>
                  <a:lnTo>
                    <a:pt x="1046565" y="193802"/>
                  </a:lnTo>
                  <a:lnTo>
                    <a:pt x="1558799" y="193802"/>
                  </a:lnTo>
                  <a:lnTo>
                    <a:pt x="2183823" y="193802"/>
                  </a:lnTo>
                  <a:lnTo>
                    <a:pt x="2868551" y="193802"/>
                  </a:lnTo>
                  <a:lnTo>
                    <a:pt x="3559841" y="193802"/>
                  </a:lnTo>
                  <a:lnTo>
                    <a:pt x="4207232" y="193802"/>
                  </a:lnTo>
                  <a:lnTo>
                    <a:pt x="4751793" y="193802"/>
                  </a:lnTo>
                  <a:lnTo>
                    <a:pt x="5205949" y="193802"/>
                  </a:lnTo>
                  <a:cubicBezTo>
                    <a:pt x="5310470" y="193802"/>
                    <a:pt x="5417277" y="199390"/>
                    <a:pt x="5522560" y="197104"/>
                  </a:cubicBezTo>
                  <a:lnTo>
                    <a:pt x="5522560" y="1511554"/>
                  </a:lnTo>
                  <a:lnTo>
                    <a:pt x="5522560" y="3765296"/>
                  </a:lnTo>
                  <a:lnTo>
                    <a:pt x="5522560" y="4022852"/>
                  </a:lnTo>
                  <a:cubicBezTo>
                    <a:pt x="5420325" y="4066286"/>
                    <a:pt x="5347427" y="4168648"/>
                    <a:pt x="5346538" y="4284853"/>
                  </a:cubicBezTo>
                  <a:cubicBezTo>
                    <a:pt x="5345395" y="4439158"/>
                    <a:pt x="5477348" y="4568952"/>
                    <a:pt x="5630637" y="4568952"/>
                  </a:cubicBezTo>
                  <a:cubicBezTo>
                    <a:pt x="5780497" y="4568952"/>
                    <a:pt x="5893654" y="4454017"/>
                    <a:pt x="5912323" y="4312158"/>
                  </a:cubicBezTo>
                  <a:cubicBezTo>
                    <a:pt x="5914482" y="4303903"/>
                    <a:pt x="5915498" y="4294759"/>
                    <a:pt x="5914990" y="4284853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2086246" y="2146406"/>
            <a:ext cx="2324210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Aileron Regular Bold"/>
              </a:rPr>
              <a:t>Wifi Problem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DB8F66F7-4DC8-4368-A3BF-3B66AFEF6784}"/>
              </a:ext>
            </a:extLst>
          </p:cNvPr>
          <p:cNvSpPr txBox="1"/>
          <p:nvPr/>
        </p:nvSpPr>
        <p:spPr>
          <a:xfrm>
            <a:off x="1028700" y="1152525"/>
            <a:ext cx="7219950" cy="84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400">
                <a:solidFill>
                  <a:srgbClr val="F4F4F4"/>
                </a:solidFill>
                <a:latin typeface="Arita Buri Bold"/>
              </a:rPr>
              <a:t>Machine Learning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174274" y="4253910"/>
            <a:ext cx="3334412" cy="33344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42727" y="4234212"/>
            <a:ext cx="3334412" cy="333441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33602" y="5569498"/>
            <a:ext cx="2393643" cy="5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sz="3489">
                <a:solidFill>
                  <a:srgbClr val="FFFFFF"/>
                </a:solidFill>
                <a:latin typeface="Cerebri"/>
              </a:rPr>
              <a:t>Frontend</a:t>
            </a:r>
          </a:p>
        </p:txBody>
      </p:sp>
      <p:sp>
        <p:nvSpPr>
          <p:cNvPr id="8" name="AutoShape 8"/>
          <p:cNvSpPr/>
          <p:nvPr/>
        </p:nvSpPr>
        <p:spPr>
          <a:xfrm rot="8931208">
            <a:off x="10507535" y="6365424"/>
            <a:ext cx="1422570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 rot="-8573230">
            <a:off x="13063622" y="6606046"/>
            <a:ext cx="1422570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0" name="TextBox 10"/>
          <p:cNvSpPr txBox="1"/>
          <p:nvPr/>
        </p:nvSpPr>
        <p:spPr>
          <a:xfrm>
            <a:off x="11114045" y="5331541"/>
            <a:ext cx="2591775" cy="108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8"/>
              </a:lnSpc>
              <a:spcBef>
                <a:spcPct val="0"/>
              </a:spcBef>
            </a:pPr>
            <a:r>
              <a:rPr lang="en-US" sz="3127">
                <a:solidFill>
                  <a:srgbClr val="FFFFFF"/>
                </a:solidFill>
                <a:latin typeface="Cerebri"/>
              </a:rPr>
              <a:t>Mailing Subscription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152525"/>
            <a:ext cx="7219950" cy="84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400">
                <a:solidFill>
                  <a:srgbClr val="F4F4F4"/>
                </a:solidFill>
                <a:latin typeface="Arita Buri Bold"/>
              </a:rPr>
              <a:t>Web development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25958" y="2876189"/>
            <a:ext cx="1967948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Regular"/>
              </a:rPr>
              <a:t>Two step authentication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00556" y="6632964"/>
            <a:ext cx="1967948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Regular"/>
              </a:rPr>
              <a:t>Easy database management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77138" y="7116127"/>
            <a:ext cx="1967948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Regular"/>
              </a:rPr>
              <a:t>Redesigned Subscription form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38675" y="8233410"/>
            <a:ext cx="3314918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Regular"/>
              </a:rPr>
              <a:t>Integrate live ML models on the website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0811" y="7362825"/>
            <a:ext cx="2413276" cy="122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50">
                <a:solidFill>
                  <a:srgbClr val="FFFFFF"/>
                </a:solidFill>
                <a:latin typeface="Aileron Regular"/>
              </a:rPr>
              <a:t>Fix Issues and add live news (Geelong city)</a:t>
            </a:r>
            <a:endParaRPr lang="en-US" sz="2199">
              <a:solidFill>
                <a:srgbClr val="FFFFFF"/>
              </a:solidFill>
              <a:latin typeface="Aileron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79398" y="3476129"/>
            <a:ext cx="3103533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Regular"/>
              </a:rPr>
              <a:t>Enhance visual changes | Homepage, Inner and Dashboard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0811" y="3597231"/>
            <a:ext cx="2802791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Regular"/>
              </a:rPr>
              <a:t>Deploy|Host the new website</a:t>
            </a:r>
          </a:p>
        </p:txBody>
      </p:sp>
      <p:sp>
        <p:nvSpPr>
          <p:cNvPr id="20" name="AutoShape 20"/>
          <p:cNvSpPr/>
          <p:nvPr/>
        </p:nvSpPr>
        <p:spPr>
          <a:xfrm rot="2387628">
            <a:off x="2595055" y="4941557"/>
            <a:ext cx="1422570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1" name="AutoShape 21"/>
          <p:cNvSpPr/>
          <p:nvPr/>
        </p:nvSpPr>
        <p:spPr>
          <a:xfrm rot="4299819">
            <a:off x="4788214" y="7368540"/>
            <a:ext cx="1422570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2" name="AutoShape 22"/>
          <p:cNvSpPr/>
          <p:nvPr/>
        </p:nvSpPr>
        <p:spPr>
          <a:xfrm rot="8385441">
            <a:off x="5277613" y="5036807"/>
            <a:ext cx="1422570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3" name="AutoShape 23"/>
          <p:cNvSpPr/>
          <p:nvPr/>
        </p:nvSpPr>
        <p:spPr>
          <a:xfrm rot="8931208">
            <a:off x="2748021" y="6951569"/>
            <a:ext cx="1422570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4" name="AutoShape 24"/>
          <p:cNvSpPr/>
          <p:nvPr/>
        </p:nvSpPr>
        <p:spPr>
          <a:xfrm rot="5325361">
            <a:off x="11716741" y="4559121"/>
            <a:ext cx="1422570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A5A459D-5DB8-49FD-8182-44418FEAC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699" y="104550"/>
            <a:ext cx="4389712" cy="51968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71228" y="4242777"/>
            <a:ext cx="3345545" cy="334554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93547" y="3590543"/>
            <a:ext cx="3400654" cy="56677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b="50000"/>
          <a:stretch>
            <a:fillRect/>
          </a:stretch>
        </p:blipFill>
        <p:spPr>
          <a:xfrm>
            <a:off x="11954350" y="4242777"/>
            <a:ext cx="4626578" cy="385548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152525"/>
            <a:ext cx="7219950" cy="84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400">
                <a:solidFill>
                  <a:srgbClr val="F4F4F4"/>
                </a:solidFill>
                <a:latin typeface="Arita Buri Bold"/>
              </a:rPr>
              <a:t>Web development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4798" y="5385405"/>
            <a:ext cx="2138404" cy="115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1"/>
              </a:lnSpc>
              <a:spcBef>
                <a:spcPct val="0"/>
              </a:spcBef>
            </a:pPr>
            <a:r>
              <a:rPr lang="en-US" sz="3344">
                <a:solidFill>
                  <a:srgbClr val="FFFFFF"/>
                </a:solidFill>
                <a:latin typeface="Cerebri"/>
              </a:rPr>
              <a:t>Visual Changes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09900" y="2782844"/>
            <a:ext cx="1967948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Regular Bold"/>
              </a:rPr>
              <a:t>Front 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93164" y="2782844"/>
            <a:ext cx="1967948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Regular Bold"/>
              </a:rPr>
              <a:t>Dashboard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E78AEE0-8DDA-4FBA-92BA-9CFA3FA344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36" y="-5726"/>
            <a:ext cx="3189562" cy="374903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9A4BCF-DBFE-4908-9AF5-113F8C7FA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699" y="104550"/>
            <a:ext cx="4389712" cy="5196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394086" y="151793"/>
            <a:ext cx="12783597" cy="97097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20865" y="4270799"/>
            <a:ext cx="6652478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4"/>
              </a:lnSpc>
            </a:pPr>
            <a:r>
              <a:rPr lang="en-US" sz="8228">
                <a:solidFill>
                  <a:srgbClr val="FFFFFF"/>
                </a:solidFill>
                <a:latin typeface="Cerebri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A1F5994E766D458F63DA00DA435293" ma:contentTypeVersion="4" ma:contentTypeDescription="Create a new document." ma:contentTypeScope="" ma:versionID="8ca4bc3322aba7c23d0bb019b6d5029d">
  <xsd:schema xmlns:xsd="http://www.w3.org/2001/XMLSchema" xmlns:xs="http://www.w3.org/2001/XMLSchema" xmlns:p="http://schemas.microsoft.com/office/2006/metadata/properties" xmlns:ns2="85805e38-124d-4ba5-ab46-157c2e36d031" xmlns:ns3="e9a78f65-fd8a-425d-bff1-6f81db874dc2" targetNamespace="http://schemas.microsoft.com/office/2006/metadata/properties" ma:root="true" ma:fieldsID="b7ac9e19ae8999c4be3c801a0baa551a" ns2:_="" ns3:_="">
    <xsd:import namespace="85805e38-124d-4ba5-ab46-157c2e36d031"/>
    <xsd:import namespace="e9a78f65-fd8a-425d-bff1-6f81db874d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805e38-124d-4ba5-ab46-157c2e36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a78f65-fd8a-425d-bff1-6f81db874dc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DEFA5D-5A0C-41D9-AB77-23BA9D47AC5B}">
  <ds:schemaRefs>
    <ds:schemaRef ds:uri="85805e38-124d-4ba5-ab46-157c2e36d031"/>
    <ds:schemaRef ds:uri="e9a78f65-fd8a-425d-bff1-6f81db874d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DF9F520-1BCB-483F-9E06-59FBFF1E45D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8C07E71-C520-4377-B2D9-DC2D031AE7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Leanring</dc:title>
  <cp:revision>19</cp:revision>
  <dcterms:created xsi:type="dcterms:W3CDTF">2006-08-16T00:00:00Z</dcterms:created>
  <dcterms:modified xsi:type="dcterms:W3CDTF">2021-11-16T04:09:47Z</dcterms:modified>
  <dc:identifier>DAEvzs2ibYw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0x0101002DA1F5994E766D458F63DA00DA435293</vt:lpwstr>
  </property>
</Properties>
</file>